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3"/>
    <a:srgbClr val="FCBC5E"/>
    <a:srgbClr val="C27A59"/>
    <a:srgbClr val="F0EAE7"/>
    <a:srgbClr val="FDD69D"/>
    <a:srgbClr val="E7CEBF"/>
    <a:srgbClr val="F3EBE2"/>
    <a:srgbClr val="E8E8E8"/>
    <a:srgbClr val="F4F4F4"/>
    <a:srgbClr val="CFCF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 autoAdjust="0"/>
  </p:normalViewPr>
  <p:slideViewPr>
    <p:cSldViewPr snapToGrid="0">
      <p:cViewPr varScale="1">
        <p:scale>
          <a:sx n="109" d="100"/>
          <a:sy n="109" d="100"/>
        </p:scale>
        <p:origin x="6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3403" y="48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CE6AB8-B881-4727-81E4-8F150B795B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C3BA12-00C9-4178-A6D0-60536D00E65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192FFE-9A79-4B09-A370-A3F647DE624F}" type="datetimeFigureOut">
              <a:rPr lang="en-US" smtClean="0"/>
              <a:t>10/9/2025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9488A2-37D8-4146-8EF6-799539FBB84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16018B-4398-42EA-A6EB-63D548F4C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AA6C83-C7AE-4A16-A795-3EF5870D15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8757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5ADC0B-3AFF-4583-A2D6-A3E917FBC9FC}" type="datetimeFigureOut">
              <a:rPr lang="en-US" smtClean="0"/>
              <a:t>10/9/2025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54EF9-332E-4578-9281-905F5369A4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411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554EF9-332E-4578-9281-905F5369A44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9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svg"/><Relationship Id="rId4" Type="http://schemas.openxmlformats.org/officeDocument/2006/relationships/image" Target="../media/image1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20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svg"/><Relationship Id="rId7" Type="http://schemas.openxmlformats.org/officeDocument/2006/relationships/image" Target="../media/image28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8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24.sv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FF498B6B-D29B-4F36-AE65-C377E810F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H="1">
            <a:off x="-21210" y="-15888"/>
            <a:ext cx="4716974" cy="2177161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85E7ED45-4A01-E9F7-1996-DE08769932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107240" y="5496195"/>
            <a:ext cx="3164194" cy="136180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BCCC1F8-6985-8822-3C7A-1722F9663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44145" y="0"/>
            <a:ext cx="5947854" cy="6858000"/>
          </a:xfrm>
          <a:custGeom>
            <a:avLst/>
            <a:gdLst>
              <a:gd name="connsiteX0" fmla="*/ 0 w 5947854"/>
              <a:gd name="connsiteY0" fmla="*/ 0 h 6858000"/>
              <a:gd name="connsiteX1" fmla="*/ 482437 w 5947854"/>
              <a:gd name="connsiteY1" fmla="*/ 0 h 6858000"/>
              <a:gd name="connsiteX2" fmla="*/ 964874 w 5947854"/>
              <a:gd name="connsiteY2" fmla="*/ 0 h 6858000"/>
              <a:gd name="connsiteX3" fmla="*/ 1447311 w 5947854"/>
              <a:gd name="connsiteY3" fmla="*/ 0 h 6858000"/>
              <a:gd name="connsiteX4" fmla="*/ 2227141 w 5947854"/>
              <a:gd name="connsiteY4" fmla="*/ 0 h 6858000"/>
              <a:gd name="connsiteX5" fmla="*/ 2888014 w 5947854"/>
              <a:gd name="connsiteY5" fmla="*/ 0 h 6858000"/>
              <a:gd name="connsiteX6" fmla="*/ 3370451 w 5947854"/>
              <a:gd name="connsiteY6" fmla="*/ 0 h 6858000"/>
              <a:gd name="connsiteX7" fmla="*/ 4031323 w 5947854"/>
              <a:gd name="connsiteY7" fmla="*/ 0 h 6858000"/>
              <a:gd name="connsiteX8" fmla="*/ 4811153 w 5947854"/>
              <a:gd name="connsiteY8" fmla="*/ 0 h 6858000"/>
              <a:gd name="connsiteX9" fmla="*/ 5947854 w 5947854"/>
              <a:gd name="connsiteY9" fmla="*/ 0 h 6858000"/>
              <a:gd name="connsiteX10" fmla="*/ 5947854 w 5947854"/>
              <a:gd name="connsiteY10" fmla="*/ 617220 h 6858000"/>
              <a:gd name="connsiteX11" fmla="*/ 5947854 w 5947854"/>
              <a:gd name="connsiteY11" fmla="*/ 1097280 h 6858000"/>
              <a:gd name="connsiteX12" fmla="*/ 5947854 w 5947854"/>
              <a:gd name="connsiteY12" fmla="*/ 1920240 h 6858000"/>
              <a:gd name="connsiteX13" fmla="*/ 5947854 w 5947854"/>
              <a:gd name="connsiteY13" fmla="*/ 2606040 h 6858000"/>
              <a:gd name="connsiteX14" fmla="*/ 5947854 w 5947854"/>
              <a:gd name="connsiteY14" fmla="*/ 3429000 h 6858000"/>
              <a:gd name="connsiteX15" fmla="*/ 5947854 w 5947854"/>
              <a:gd name="connsiteY15" fmla="*/ 4046220 h 6858000"/>
              <a:gd name="connsiteX16" fmla="*/ 5947854 w 5947854"/>
              <a:gd name="connsiteY16" fmla="*/ 4594860 h 6858000"/>
              <a:gd name="connsiteX17" fmla="*/ 5947854 w 5947854"/>
              <a:gd name="connsiteY17" fmla="*/ 5280660 h 6858000"/>
              <a:gd name="connsiteX18" fmla="*/ 5947854 w 5947854"/>
              <a:gd name="connsiteY18" fmla="*/ 6035040 h 6858000"/>
              <a:gd name="connsiteX19" fmla="*/ 5947854 w 5947854"/>
              <a:gd name="connsiteY19" fmla="*/ 6858000 h 6858000"/>
              <a:gd name="connsiteX20" fmla="*/ 5227503 w 5947854"/>
              <a:gd name="connsiteY20" fmla="*/ 6858000 h 6858000"/>
              <a:gd name="connsiteX21" fmla="*/ 4626109 w 5947854"/>
              <a:gd name="connsiteY21" fmla="*/ 6858000 h 6858000"/>
              <a:gd name="connsiteX22" fmla="*/ 4024715 w 5947854"/>
              <a:gd name="connsiteY22" fmla="*/ 6858000 h 6858000"/>
              <a:gd name="connsiteX23" fmla="*/ 3423320 w 5947854"/>
              <a:gd name="connsiteY23" fmla="*/ 6858000 h 6858000"/>
              <a:gd name="connsiteX24" fmla="*/ 2821926 w 5947854"/>
              <a:gd name="connsiteY24" fmla="*/ 6858000 h 6858000"/>
              <a:gd name="connsiteX25" fmla="*/ 2101575 w 5947854"/>
              <a:gd name="connsiteY25" fmla="*/ 6858000 h 6858000"/>
              <a:gd name="connsiteX26" fmla="*/ 1440702 w 5947854"/>
              <a:gd name="connsiteY26" fmla="*/ 6858000 h 6858000"/>
              <a:gd name="connsiteX27" fmla="*/ 958265 w 5947854"/>
              <a:gd name="connsiteY27" fmla="*/ 6858000 h 6858000"/>
              <a:gd name="connsiteX28" fmla="*/ 0 w 5947854"/>
              <a:gd name="connsiteY28" fmla="*/ 6858000 h 6858000"/>
              <a:gd name="connsiteX29" fmla="*/ 0 w 5947854"/>
              <a:gd name="connsiteY29" fmla="*/ 6103620 h 6858000"/>
              <a:gd name="connsiteX30" fmla="*/ 0 w 5947854"/>
              <a:gd name="connsiteY30" fmla="*/ 5280660 h 6858000"/>
              <a:gd name="connsiteX31" fmla="*/ 0 w 5947854"/>
              <a:gd name="connsiteY31" fmla="*/ 4800600 h 6858000"/>
              <a:gd name="connsiteX32" fmla="*/ 0 w 5947854"/>
              <a:gd name="connsiteY32" fmla="*/ 4320540 h 6858000"/>
              <a:gd name="connsiteX33" fmla="*/ 0 w 5947854"/>
              <a:gd name="connsiteY33" fmla="*/ 3497580 h 6858000"/>
              <a:gd name="connsiteX34" fmla="*/ 0 w 5947854"/>
              <a:gd name="connsiteY34" fmla="*/ 3017520 h 6858000"/>
              <a:gd name="connsiteX35" fmla="*/ 0 w 5947854"/>
              <a:gd name="connsiteY35" fmla="*/ 2331720 h 6858000"/>
              <a:gd name="connsiteX36" fmla="*/ 0 w 5947854"/>
              <a:gd name="connsiteY36" fmla="*/ 1783080 h 6858000"/>
              <a:gd name="connsiteX37" fmla="*/ 0 w 5947854"/>
              <a:gd name="connsiteY37" fmla="*/ 1234440 h 6858000"/>
              <a:gd name="connsiteX38" fmla="*/ 0 w 5947854"/>
              <a:gd name="connsiteY38" fmla="*/ 685800 h 6858000"/>
              <a:gd name="connsiteX39" fmla="*/ 0 w 5947854"/>
              <a:gd name="connsiteY3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947854" h="6858000" fill="none" extrusionOk="0">
                <a:moveTo>
                  <a:pt x="0" y="0"/>
                </a:moveTo>
                <a:cubicBezTo>
                  <a:pt x="164425" y="-15974"/>
                  <a:pt x="333757" y="6133"/>
                  <a:pt x="482437" y="0"/>
                </a:cubicBezTo>
                <a:cubicBezTo>
                  <a:pt x="631117" y="-6133"/>
                  <a:pt x="809314" y="-20704"/>
                  <a:pt x="964874" y="0"/>
                </a:cubicBezTo>
                <a:cubicBezTo>
                  <a:pt x="1120434" y="20704"/>
                  <a:pt x="1233248" y="-16135"/>
                  <a:pt x="1447311" y="0"/>
                </a:cubicBezTo>
                <a:cubicBezTo>
                  <a:pt x="1661374" y="16135"/>
                  <a:pt x="1946587" y="26754"/>
                  <a:pt x="2227141" y="0"/>
                </a:cubicBezTo>
                <a:cubicBezTo>
                  <a:pt x="2507695" y="-26754"/>
                  <a:pt x="2702016" y="12158"/>
                  <a:pt x="2888014" y="0"/>
                </a:cubicBezTo>
                <a:cubicBezTo>
                  <a:pt x="3074012" y="-12158"/>
                  <a:pt x="3184379" y="-21731"/>
                  <a:pt x="3370451" y="0"/>
                </a:cubicBezTo>
                <a:cubicBezTo>
                  <a:pt x="3556523" y="21731"/>
                  <a:pt x="3794042" y="31842"/>
                  <a:pt x="4031323" y="0"/>
                </a:cubicBezTo>
                <a:cubicBezTo>
                  <a:pt x="4268604" y="-31842"/>
                  <a:pt x="4472371" y="-5333"/>
                  <a:pt x="4811153" y="0"/>
                </a:cubicBezTo>
                <a:cubicBezTo>
                  <a:pt x="5149935" y="5333"/>
                  <a:pt x="5488217" y="-45996"/>
                  <a:pt x="5947854" y="0"/>
                </a:cubicBezTo>
                <a:cubicBezTo>
                  <a:pt x="5937918" y="128030"/>
                  <a:pt x="5940276" y="345352"/>
                  <a:pt x="5947854" y="617220"/>
                </a:cubicBezTo>
                <a:cubicBezTo>
                  <a:pt x="5955432" y="889088"/>
                  <a:pt x="5971294" y="906151"/>
                  <a:pt x="5947854" y="1097280"/>
                </a:cubicBezTo>
                <a:cubicBezTo>
                  <a:pt x="5924414" y="1288409"/>
                  <a:pt x="5936431" y="1645155"/>
                  <a:pt x="5947854" y="1920240"/>
                </a:cubicBezTo>
                <a:cubicBezTo>
                  <a:pt x="5959277" y="2195325"/>
                  <a:pt x="5951654" y="2360629"/>
                  <a:pt x="5947854" y="2606040"/>
                </a:cubicBezTo>
                <a:cubicBezTo>
                  <a:pt x="5944054" y="2851451"/>
                  <a:pt x="5956322" y="3144690"/>
                  <a:pt x="5947854" y="3429000"/>
                </a:cubicBezTo>
                <a:cubicBezTo>
                  <a:pt x="5939386" y="3713310"/>
                  <a:pt x="5941715" y="3904877"/>
                  <a:pt x="5947854" y="4046220"/>
                </a:cubicBezTo>
                <a:cubicBezTo>
                  <a:pt x="5953993" y="4187563"/>
                  <a:pt x="5959421" y="4443109"/>
                  <a:pt x="5947854" y="4594860"/>
                </a:cubicBezTo>
                <a:cubicBezTo>
                  <a:pt x="5936287" y="4746611"/>
                  <a:pt x="5965327" y="4972157"/>
                  <a:pt x="5947854" y="5280660"/>
                </a:cubicBezTo>
                <a:cubicBezTo>
                  <a:pt x="5930381" y="5589163"/>
                  <a:pt x="5976492" y="5690323"/>
                  <a:pt x="5947854" y="6035040"/>
                </a:cubicBezTo>
                <a:cubicBezTo>
                  <a:pt x="5919216" y="6379757"/>
                  <a:pt x="5939556" y="6657915"/>
                  <a:pt x="5947854" y="6858000"/>
                </a:cubicBezTo>
                <a:cubicBezTo>
                  <a:pt x="5673749" y="6855218"/>
                  <a:pt x="5545061" y="6870194"/>
                  <a:pt x="5227503" y="6858000"/>
                </a:cubicBezTo>
                <a:cubicBezTo>
                  <a:pt x="4909945" y="6845806"/>
                  <a:pt x="4894271" y="6872864"/>
                  <a:pt x="4626109" y="6858000"/>
                </a:cubicBezTo>
                <a:cubicBezTo>
                  <a:pt x="4357947" y="6843136"/>
                  <a:pt x="4163731" y="6855996"/>
                  <a:pt x="4024715" y="6858000"/>
                </a:cubicBezTo>
                <a:cubicBezTo>
                  <a:pt x="3885699" y="6860004"/>
                  <a:pt x="3562744" y="6875574"/>
                  <a:pt x="3423320" y="6858000"/>
                </a:cubicBezTo>
                <a:cubicBezTo>
                  <a:pt x="3283896" y="6840426"/>
                  <a:pt x="3030626" y="6882169"/>
                  <a:pt x="2821926" y="6858000"/>
                </a:cubicBezTo>
                <a:cubicBezTo>
                  <a:pt x="2613226" y="6833831"/>
                  <a:pt x="2294593" y="6871714"/>
                  <a:pt x="2101575" y="6858000"/>
                </a:cubicBezTo>
                <a:cubicBezTo>
                  <a:pt x="1908557" y="6844286"/>
                  <a:pt x="1734424" y="6834498"/>
                  <a:pt x="1440702" y="6858000"/>
                </a:cubicBezTo>
                <a:cubicBezTo>
                  <a:pt x="1146980" y="6881502"/>
                  <a:pt x="1169826" y="6859351"/>
                  <a:pt x="958265" y="6858000"/>
                </a:cubicBezTo>
                <a:cubicBezTo>
                  <a:pt x="746704" y="6856649"/>
                  <a:pt x="415560" y="6811031"/>
                  <a:pt x="0" y="6858000"/>
                </a:cubicBezTo>
                <a:cubicBezTo>
                  <a:pt x="29407" y="6495303"/>
                  <a:pt x="-7722" y="6265360"/>
                  <a:pt x="0" y="6103620"/>
                </a:cubicBezTo>
                <a:cubicBezTo>
                  <a:pt x="7722" y="5941880"/>
                  <a:pt x="-19012" y="5516780"/>
                  <a:pt x="0" y="5280660"/>
                </a:cubicBezTo>
                <a:cubicBezTo>
                  <a:pt x="19012" y="5044540"/>
                  <a:pt x="-15592" y="4995871"/>
                  <a:pt x="0" y="4800600"/>
                </a:cubicBezTo>
                <a:cubicBezTo>
                  <a:pt x="15592" y="4605329"/>
                  <a:pt x="-3326" y="4540471"/>
                  <a:pt x="0" y="4320540"/>
                </a:cubicBezTo>
                <a:cubicBezTo>
                  <a:pt x="3326" y="4100609"/>
                  <a:pt x="12989" y="3668281"/>
                  <a:pt x="0" y="3497580"/>
                </a:cubicBezTo>
                <a:cubicBezTo>
                  <a:pt x="-12989" y="3326879"/>
                  <a:pt x="15046" y="3193219"/>
                  <a:pt x="0" y="3017520"/>
                </a:cubicBezTo>
                <a:cubicBezTo>
                  <a:pt x="-15046" y="2841821"/>
                  <a:pt x="-9434" y="2564242"/>
                  <a:pt x="0" y="2331720"/>
                </a:cubicBezTo>
                <a:cubicBezTo>
                  <a:pt x="9434" y="2099198"/>
                  <a:pt x="-25939" y="2008589"/>
                  <a:pt x="0" y="1783080"/>
                </a:cubicBezTo>
                <a:cubicBezTo>
                  <a:pt x="25939" y="1557571"/>
                  <a:pt x="-19476" y="1365410"/>
                  <a:pt x="0" y="1234440"/>
                </a:cubicBezTo>
                <a:cubicBezTo>
                  <a:pt x="19476" y="1103470"/>
                  <a:pt x="845" y="914754"/>
                  <a:pt x="0" y="685800"/>
                </a:cubicBezTo>
                <a:cubicBezTo>
                  <a:pt x="-845" y="456846"/>
                  <a:pt x="28295" y="244308"/>
                  <a:pt x="0" y="0"/>
                </a:cubicBezTo>
                <a:close/>
              </a:path>
              <a:path w="5947854" h="6858000" stroke="0" extrusionOk="0">
                <a:moveTo>
                  <a:pt x="0" y="0"/>
                </a:moveTo>
                <a:cubicBezTo>
                  <a:pt x="270156" y="11271"/>
                  <a:pt x="466904" y="21884"/>
                  <a:pt x="601394" y="0"/>
                </a:cubicBezTo>
                <a:cubicBezTo>
                  <a:pt x="735884" y="-21884"/>
                  <a:pt x="955764" y="-14830"/>
                  <a:pt x="1083831" y="0"/>
                </a:cubicBezTo>
                <a:cubicBezTo>
                  <a:pt x="1211898" y="14830"/>
                  <a:pt x="1688246" y="9508"/>
                  <a:pt x="1863661" y="0"/>
                </a:cubicBezTo>
                <a:cubicBezTo>
                  <a:pt x="2039076" y="-9508"/>
                  <a:pt x="2251785" y="15069"/>
                  <a:pt x="2465055" y="0"/>
                </a:cubicBezTo>
                <a:cubicBezTo>
                  <a:pt x="2678325" y="-15069"/>
                  <a:pt x="2790181" y="23983"/>
                  <a:pt x="3066449" y="0"/>
                </a:cubicBezTo>
                <a:cubicBezTo>
                  <a:pt x="3342717" y="-23983"/>
                  <a:pt x="3670002" y="34380"/>
                  <a:pt x="3846279" y="0"/>
                </a:cubicBezTo>
                <a:cubicBezTo>
                  <a:pt x="4022556" y="-34380"/>
                  <a:pt x="4181153" y="-9889"/>
                  <a:pt x="4388195" y="0"/>
                </a:cubicBezTo>
                <a:cubicBezTo>
                  <a:pt x="4595237" y="9889"/>
                  <a:pt x="4853063" y="-36587"/>
                  <a:pt x="5168024" y="0"/>
                </a:cubicBezTo>
                <a:cubicBezTo>
                  <a:pt x="5482985" y="36587"/>
                  <a:pt x="5602634" y="12691"/>
                  <a:pt x="5947854" y="0"/>
                </a:cubicBezTo>
                <a:cubicBezTo>
                  <a:pt x="5976083" y="262857"/>
                  <a:pt x="5935341" y="518296"/>
                  <a:pt x="5947854" y="685800"/>
                </a:cubicBezTo>
                <a:cubicBezTo>
                  <a:pt x="5960367" y="853304"/>
                  <a:pt x="5978433" y="1179476"/>
                  <a:pt x="5947854" y="1371600"/>
                </a:cubicBezTo>
                <a:cubicBezTo>
                  <a:pt x="5917275" y="1563724"/>
                  <a:pt x="5976055" y="1775119"/>
                  <a:pt x="5947854" y="2125980"/>
                </a:cubicBezTo>
                <a:cubicBezTo>
                  <a:pt x="5919653" y="2476841"/>
                  <a:pt x="5965804" y="2451244"/>
                  <a:pt x="5947854" y="2606040"/>
                </a:cubicBezTo>
                <a:cubicBezTo>
                  <a:pt x="5929904" y="2760836"/>
                  <a:pt x="5917705" y="2998502"/>
                  <a:pt x="5947854" y="3291840"/>
                </a:cubicBezTo>
                <a:cubicBezTo>
                  <a:pt x="5978003" y="3585178"/>
                  <a:pt x="5967437" y="3640723"/>
                  <a:pt x="5947854" y="3977640"/>
                </a:cubicBezTo>
                <a:cubicBezTo>
                  <a:pt x="5928271" y="4314557"/>
                  <a:pt x="5950065" y="4389348"/>
                  <a:pt x="5947854" y="4663440"/>
                </a:cubicBezTo>
                <a:cubicBezTo>
                  <a:pt x="5945643" y="4937532"/>
                  <a:pt x="5966674" y="5214283"/>
                  <a:pt x="5947854" y="5417820"/>
                </a:cubicBezTo>
                <a:cubicBezTo>
                  <a:pt x="5929034" y="5621357"/>
                  <a:pt x="5979474" y="5908740"/>
                  <a:pt x="5947854" y="6172200"/>
                </a:cubicBezTo>
                <a:cubicBezTo>
                  <a:pt x="5916234" y="6435660"/>
                  <a:pt x="5920380" y="6568924"/>
                  <a:pt x="5947854" y="6858000"/>
                </a:cubicBezTo>
                <a:cubicBezTo>
                  <a:pt x="5813230" y="6847135"/>
                  <a:pt x="5613480" y="6835555"/>
                  <a:pt x="5465417" y="6858000"/>
                </a:cubicBezTo>
                <a:cubicBezTo>
                  <a:pt x="5317354" y="6880445"/>
                  <a:pt x="4906516" y="6830300"/>
                  <a:pt x="4685587" y="6858000"/>
                </a:cubicBezTo>
                <a:cubicBezTo>
                  <a:pt x="4464658" y="6885701"/>
                  <a:pt x="4312248" y="6877782"/>
                  <a:pt x="4024715" y="6858000"/>
                </a:cubicBezTo>
                <a:cubicBezTo>
                  <a:pt x="3737182" y="6838218"/>
                  <a:pt x="3662162" y="6881151"/>
                  <a:pt x="3482799" y="6858000"/>
                </a:cubicBezTo>
                <a:cubicBezTo>
                  <a:pt x="3303436" y="6834849"/>
                  <a:pt x="3004619" y="6851853"/>
                  <a:pt x="2821926" y="6858000"/>
                </a:cubicBezTo>
                <a:cubicBezTo>
                  <a:pt x="2639233" y="6864147"/>
                  <a:pt x="2577322" y="6862353"/>
                  <a:pt x="2339489" y="6858000"/>
                </a:cubicBezTo>
                <a:cubicBezTo>
                  <a:pt x="2101656" y="6853647"/>
                  <a:pt x="2091350" y="6844271"/>
                  <a:pt x="1857052" y="6858000"/>
                </a:cubicBezTo>
                <a:cubicBezTo>
                  <a:pt x="1622754" y="6871729"/>
                  <a:pt x="1438095" y="6852572"/>
                  <a:pt x="1196180" y="6858000"/>
                </a:cubicBezTo>
                <a:cubicBezTo>
                  <a:pt x="954265" y="6863428"/>
                  <a:pt x="774094" y="6841590"/>
                  <a:pt x="654264" y="6858000"/>
                </a:cubicBezTo>
                <a:cubicBezTo>
                  <a:pt x="534434" y="6874410"/>
                  <a:pt x="160390" y="6885212"/>
                  <a:pt x="0" y="6858000"/>
                </a:cubicBezTo>
                <a:cubicBezTo>
                  <a:pt x="-20296" y="6674866"/>
                  <a:pt x="-3889" y="6533882"/>
                  <a:pt x="0" y="6309360"/>
                </a:cubicBezTo>
                <a:cubicBezTo>
                  <a:pt x="3889" y="6084838"/>
                  <a:pt x="-11640" y="6002105"/>
                  <a:pt x="0" y="5829300"/>
                </a:cubicBezTo>
                <a:cubicBezTo>
                  <a:pt x="11640" y="5656495"/>
                  <a:pt x="-2393" y="5376527"/>
                  <a:pt x="0" y="5074920"/>
                </a:cubicBezTo>
                <a:cubicBezTo>
                  <a:pt x="2393" y="4773313"/>
                  <a:pt x="13136" y="4765849"/>
                  <a:pt x="0" y="4526280"/>
                </a:cubicBezTo>
                <a:cubicBezTo>
                  <a:pt x="-13136" y="4286711"/>
                  <a:pt x="-29166" y="3972975"/>
                  <a:pt x="0" y="3771900"/>
                </a:cubicBezTo>
                <a:cubicBezTo>
                  <a:pt x="29166" y="3570825"/>
                  <a:pt x="-11707" y="3132927"/>
                  <a:pt x="0" y="2948940"/>
                </a:cubicBezTo>
                <a:cubicBezTo>
                  <a:pt x="11707" y="2764953"/>
                  <a:pt x="-18908" y="2612106"/>
                  <a:pt x="0" y="2331720"/>
                </a:cubicBezTo>
                <a:cubicBezTo>
                  <a:pt x="18908" y="2051334"/>
                  <a:pt x="-35396" y="1846843"/>
                  <a:pt x="0" y="1508760"/>
                </a:cubicBezTo>
                <a:cubicBezTo>
                  <a:pt x="35396" y="1170677"/>
                  <a:pt x="11317" y="1172767"/>
                  <a:pt x="0" y="960120"/>
                </a:cubicBezTo>
                <a:cubicBezTo>
                  <a:pt x="-11317" y="747473"/>
                  <a:pt x="39711" y="253798"/>
                  <a:pt x="0" y="0"/>
                </a:cubicBez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417767-A550-D59F-BBD1-2FA51B516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75089" y="235528"/>
            <a:ext cx="5672761" cy="6356650"/>
          </a:xfrm>
          <a:custGeom>
            <a:avLst/>
            <a:gdLst>
              <a:gd name="connsiteX0" fmla="*/ 0 w 5672761"/>
              <a:gd name="connsiteY0" fmla="*/ 0 h 6356650"/>
              <a:gd name="connsiteX1" fmla="*/ 573579 w 5672761"/>
              <a:gd name="connsiteY1" fmla="*/ 0 h 6356650"/>
              <a:gd name="connsiteX2" fmla="*/ 1033703 w 5672761"/>
              <a:gd name="connsiteY2" fmla="*/ 0 h 6356650"/>
              <a:gd name="connsiteX3" fmla="*/ 1777465 w 5672761"/>
              <a:gd name="connsiteY3" fmla="*/ 0 h 6356650"/>
              <a:gd name="connsiteX4" fmla="*/ 2351044 w 5672761"/>
              <a:gd name="connsiteY4" fmla="*/ 0 h 6356650"/>
              <a:gd name="connsiteX5" fmla="*/ 2924623 w 5672761"/>
              <a:gd name="connsiteY5" fmla="*/ 0 h 6356650"/>
              <a:gd name="connsiteX6" fmla="*/ 3668385 w 5672761"/>
              <a:gd name="connsiteY6" fmla="*/ 0 h 6356650"/>
              <a:gd name="connsiteX7" fmla="*/ 4185237 w 5672761"/>
              <a:gd name="connsiteY7" fmla="*/ 0 h 6356650"/>
              <a:gd name="connsiteX8" fmla="*/ 4928999 w 5672761"/>
              <a:gd name="connsiteY8" fmla="*/ 0 h 6356650"/>
              <a:gd name="connsiteX9" fmla="*/ 5672761 w 5672761"/>
              <a:gd name="connsiteY9" fmla="*/ 0 h 6356650"/>
              <a:gd name="connsiteX10" fmla="*/ 5672761 w 5672761"/>
              <a:gd name="connsiteY10" fmla="*/ 635665 h 6356650"/>
              <a:gd name="connsiteX11" fmla="*/ 5672761 w 5672761"/>
              <a:gd name="connsiteY11" fmla="*/ 1271330 h 6356650"/>
              <a:gd name="connsiteX12" fmla="*/ 5672761 w 5672761"/>
              <a:gd name="connsiteY12" fmla="*/ 1970562 h 6356650"/>
              <a:gd name="connsiteX13" fmla="*/ 5672761 w 5672761"/>
              <a:gd name="connsiteY13" fmla="*/ 2415527 h 6356650"/>
              <a:gd name="connsiteX14" fmla="*/ 5672761 w 5672761"/>
              <a:gd name="connsiteY14" fmla="*/ 3051192 h 6356650"/>
              <a:gd name="connsiteX15" fmla="*/ 5672761 w 5672761"/>
              <a:gd name="connsiteY15" fmla="*/ 3686857 h 6356650"/>
              <a:gd name="connsiteX16" fmla="*/ 5672761 w 5672761"/>
              <a:gd name="connsiteY16" fmla="*/ 4322522 h 6356650"/>
              <a:gd name="connsiteX17" fmla="*/ 5672761 w 5672761"/>
              <a:gd name="connsiteY17" fmla="*/ 5021753 h 6356650"/>
              <a:gd name="connsiteX18" fmla="*/ 5672761 w 5672761"/>
              <a:gd name="connsiteY18" fmla="*/ 5720985 h 6356650"/>
              <a:gd name="connsiteX19" fmla="*/ 5672761 w 5672761"/>
              <a:gd name="connsiteY19" fmla="*/ 6356650 h 6356650"/>
              <a:gd name="connsiteX20" fmla="*/ 5212637 w 5672761"/>
              <a:gd name="connsiteY20" fmla="*/ 6356650 h 6356650"/>
              <a:gd name="connsiteX21" fmla="*/ 4468875 w 5672761"/>
              <a:gd name="connsiteY21" fmla="*/ 6356650 h 6356650"/>
              <a:gd name="connsiteX22" fmla="*/ 3838568 w 5672761"/>
              <a:gd name="connsiteY22" fmla="*/ 6356650 h 6356650"/>
              <a:gd name="connsiteX23" fmla="*/ 3321717 w 5672761"/>
              <a:gd name="connsiteY23" fmla="*/ 6356650 h 6356650"/>
              <a:gd name="connsiteX24" fmla="*/ 2691410 w 5672761"/>
              <a:gd name="connsiteY24" fmla="*/ 6356650 h 6356650"/>
              <a:gd name="connsiteX25" fmla="*/ 2231286 w 5672761"/>
              <a:gd name="connsiteY25" fmla="*/ 6356650 h 6356650"/>
              <a:gd name="connsiteX26" fmla="*/ 1771162 w 5672761"/>
              <a:gd name="connsiteY26" fmla="*/ 6356650 h 6356650"/>
              <a:gd name="connsiteX27" fmla="*/ 1140855 w 5672761"/>
              <a:gd name="connsiteY27" fmla="*/ 6356650 h 6356650"/>
              <a:gd name="connsiteX28" fmla="*/ 624004 w 5672761"/>
              <a:gd name="connsiteY28" fmla="*/ 6356650 h 6356650"/>
              <a:gd name="connsiteX29" fmla="*/ 0 w 5672761"/>
              <a:gd name="connsiteY29" fmla="*/ 6356650 h 6356650"/>
              <a:gd name="connsiteX30" fmla="*/ 0 w 5672761"/>
              <a:gd name="connsiteY30" fmla="*/ 5848118 h 6356650"/>
              <a:gd name="connsiteX31" fmla="*/ 0 w 5672761"/>
              <a:gd name="connsiteY31" fmla="*/ 5403153 h 6356650"/>
              <a:gd name="connsiteX32" fmla="*/ 0 w 5672761"/>
              <a:gd name="connsiteY32" fmla="*/ 4703921 h 6356650"/>
              <a:gd name="connsiteX33" fmla="*/ 0 w 5672761"/>
              <a:gd name="connsiteY33" fmla="*/ 4195389 h 6356650"/>
              <a:gd name="connsiteX34" fmla="*/ 0 w 5672761"/>
              <a:gd name="connsiteY34" fmla="*/ 3496158 h 6356650"/>
              <a:gd name="connsiteX35" fmla="*/ 0 w 5672761"/>
              <a:gd name="connsiteY35" fmla="*/ 2733359 h 6356650"/>
              <a:gd name="connsiteX36" fmla="*/ 0 w 5672761"/>
              <a:gd name="connsiteY36" fmla="*/ 2161261 h 6356650"/>
              <a:gd name="connsiteX37" fmla="*/ 0 w 5672761"/>
              <a:gd name="connsiteY37" fmla="*/ 1398463 h 6356650"/>
              <a:gd name="connsiteX38" fmla="*/ 0 w 5672761"/>
              <a:gd name="connsiteY38" fmla="*/ 889931 h 6356650"/>
              <a:gd name="connsiteX39" fmla="*/ 0 w 5672761"/>
              <a:gd name="connsiteY39" fmla="*/ 0 h 635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672761" h="6356650" extrusionOk="0">
                <a:moveTo>
                  <a:pt x="0" y="0"/>
                </a:moveTo>
                <a:cubicBezTo>
                  <a:pt x="149711" y="-18228"/>
                  <a:pt x="442323" y="-10732"/>
                  <a:pt x="573579" y="0"/>
                </a:cubicBezTo>
                <a:cubicBezTo>
                  <a:pt x="704835" y="10732"/>
                  <a:pt x="837402" y="-9116"/>
                  <a:pt x="1033703" y="0"/>
                </a:cubicBezTo>
                <a:cubicBezTo>
                  <a:pt x="1230004" y="9116"/>
                  <a:pt x="1451928" y="21584"/>
                  <a:pt x="1777465" y="0"/>
                </a:cubicBezTo>
                <a:cubicBezTo>
                  <a:pt x="2103002" y="-21584"/>
                  <a:pt x="2128033" y="-7435"/>
                  <a:pt x="2351044" y="0"/>
                </a:cubicBezTo>
                <a:cubicBezTo>
                  <a:pt x="2574055" y="7435"/>
                  <a:pt x="2752009" y="23902"/>
                  <a:pt x="2924623" y="0"/>
                </a:cubicBezTo>
                <a:cubicBezTo>
                  <a:pt x="3097237" y="-23902"/>
                  <a:pt x="3339587" y="-3605"/>
                  <a:pt x="3668385" y="0"/>
                </a:cubicBezTo>
                <a:cubicBezTo>
                  <a:pt x="3997183" y="3605"/>
                  <a:pt x="3994079" y="13792"/>
                  <a:pt x="4185237" y="0"/>
                </a:cubicBezTo>
                <a:cubicBezTo>
                  <a:pt x="4376395" y="-13792"/>
                  <a:pt x="4740508" y="-21433"/>
                  <a:pt x="4928999" y="0"/>
                </a:cubicBezTo>
                <a:cubicBezTo>
                  <a:pt x="5117490" y="21433"/>
                  <a:pt x="5497433" y="10867"/>
                  <a:pt x="5672761" y="0"/>
                </a:cubicBezTo>
                <a:cubicBezTo>
                  <a:pt x="5677200" y="228061"/>
                  <a:pt x="5677607" y="357366"/>
                  <a:pt x="5672761" y="635665"/>
                </a:cubicBezTo>
                <a:cubicBezTo>
                  <a:pt x="5667915" y="913965"/>
                  <a:pt x="5645101" y="971677"/>
                  <a:pt x="5672761" y="1271330"/>
                </a:cubicBezTo>
                <a:cubicBezTo>
                  <a:pt x="5700421" y="1570983"/>
                  <a:pt x="5643499" y="1789254"/>
                  <a:pt x="5672761" y="1970562"/>
                </a:cubicBezTo>
                <a:cubicBezTo>
                  <a:pt x="5702023" y="2151870"/>
                  <a:pt x="5686568" y="2211148"/>
                  <a:pt x="5672761" y="2415527"/>
                </a:cubicBezTo>
                <a:cubicBezTo>
                  <a:pt x="5658954" y="2619907"/>
                  <a:pt x="5697329" y="2795629"/>
                  <a:pt x="5672761" y="3051192"/>
                </a:cubicBezTo>
                <a:cubicBezTo>
                  <a:pt x="5648193" y="3306755"/>
                  <a:pt x="5664285" y="3423626"/>
                  <a:pt x="5672761" y="3686857"/>
                </a:cubicBezTo>
                <a:cubicBezTo>
                  <a:pt x="5681237" y="3950089"/>
                  <a:pt x="5679829" y="4120013"/>
                  <a:pt x="5672761" y="4322522"/>
                </a:cubicBezTo>
                <a:cubicBezTo>
                  <a:pt x="5665693" y="4525032"/>
                  <a:pt x="5640971" y="4712010"/>
                  <a:pt x="5672761" y="5021753"/>
                </a:cubicBezTo>
                <a:cubicBezTo>
                  <a:pt x="5704551" y="5331496"/>
                  <a:pt x="5676722" y="5540618"/>
                  <a:pt x="5672761" y="5720985"/>
                </a:cubicBezTo>
                <a:cubicBezTo>
                  <a:pt x="5668800" y="5901352"/>
                  <a:pt x="5664647" y="6184726"/>
                  <a:pt x="5672761" y="6356650"/>
                </a:cubicBezTo>
                <a:cubicBezTo>
                  <a:pt x="5496723" y="6364113"/>
                  <a:pt x="5388010" y="6366633"/>
                  <a:pt x="5212637" y="6356650"/>
                </a:cubicBezTo>
                <a:cubicBezTo>
                  <a:pt x="5037264" y="6346667"/>
                  <a:pt x="4702000" y="6357341"/>
                  <a:pt x="4468875" y="6356650"/>
                </a:cubicBezTo>
                <a:cubicBezTo>
                  <a:pt x="4235750" y="6355959"/>
                  <a:pt x="3995759" y="6362812"/>
                  <a:pt x="3838568" y="6356650"/>
                </a:cubicBezTo>
                <a:cubicBezTo>
                  <a:pt x="3681377" y="6350488"/>
                  <a:pt x="3521993" y="6338933"/>
                  <a:pt x="3321717" y="6356650"/>
                </a:cubicBezTo>
                <a:cubicBezTo>
                  <a:pt x="3121441" y="6374367"/>
                  <a:pt x="2989834" y="6329911"/>
                  <a:pt x="2691410" y="6356650"/>
                </a:cubicBezTo>
                <a:cubicBezTo>
                  <a:pt x="2392986" y="6383389"/>
                  <a:pt x="2372889" y="6347013"/>
                  <a:pt x="2231286" y="6356650"/>
                </a:cubicBezTo>
                <a:cubicBezTo>
                  <a:pt x="2089683" y="6366287"/>
                  <a:pt x="1904232" y="6374888"/>
                  <a:pt x="1771162" y="6356650"/>
                </a:cubicBezTo>
                <a:cubicBezTo>
                  <a:pt x="1638092" y="6338412"/>
                  <a:pt x="1296175" y="6344863"/>
                  <a:pt x="1140855" y="6356650"/>
                </a:cubicBezTo>
                <a:cubicBezTo>
                  <a:pt x="985535" y="6368437"/>
                  <a:pt x="761263" y="6365523"/>
                  <a:pt x="624004" y="6356650"/>
                </a:cubicBezTo>
                <a:cubicBezTo>
                  <a:pt x="486745" y="6347777"/>
                  <a:pt x="216304" y="6357438"/>
                  <a:pt x="0" y="6356650"/>
                </a:cubicBezTo>
                <a:cubicBezTo>
                  <a:pt x="10821" y="6169442"/>
                  <a:pt x="-5702" y="5975299"/>
                  <a:pt x="0" y="5848118"/>
                </a:cubicBezTo>
                <a:cubicBezTo>
                  <a:pt x="5702" y="5720937"/>
                  <a:pt x="-20559" y="5618044"/>
                  <a:pt x="0" y="5403153"/>
                </a:cubicBezTo>
                <a:cubicBezTo>
                  <a:pt x="20559" y="5188262"/>
                  <a:pt x="4653" y="4857166"/>
                  <a:pt x="0" y="4703921"/>
                </a:cubicBezTo>
                <a:cubicBezTo>
                  <a:pt x="-4653" y="4550676"/>
                  <a:pt x="9217" y="4310859"/>
                  <a:pt x="0" y="4195389"/>
                </a:cubicBezTo>
                <a:cubicBezTo>
                  <a:pt x="-9217" y="4079919"/>
                  <a:pt x="23526" y="3648626"/>
                  <a:pt x="0" y="3496158"/>
                </a:cubicBezTo>
                <a:cubicBezTo>
                  <a:pt x="-23526" y="3343690"/>
                  <a:pt x="21739" y="3092191"/>
                  <a:pt x="0" y="2733359"/>
                </a:cubicBezTo>
                <a:cubicBezTo>
                  <a:pt x="-21739" y="2374527"/>
                  <a:pt x="-8768" y="2355652"/>
                  <a:pt x="0" y="2161261"/>
                </a:cubicBezTo>
                <a:cubicBezTo>
                  <a:pt x="8768" y="1966870"/>
                  <a:pt x="30752" y="1764025"/>
                  <a:pt x="0" y="1398463"/>
                </a:cubicBezTo>
                <a:cubicBezTo>
                  <a:pt x="-30752" y="1032901"/>
                  <a:pt x="-5943" y="1082546"/>
                  <a:pt x="0" y="889931"/>
                </a:cubicBezTo>
                <a:cubicBezTo>
                  <a:pt x="5943" y="697316"/>
                  <a:pt x="32748" y="337354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B03591B-27A7-6242-6516-C7C35E77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226971" y="1777519"/>
            <a:ext cx="603883" cy="438399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E36F5408-520A-04F6-B681-99F342A9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10101" y="5386100"/>
            <a:ext cx="1612834" cy="1467854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937561BB-41A5-C7EE-97CF-3E0FD7076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656" y="-2587"/>
            <a:ext cx="1855752" cy="18078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79798" y="2433038"/>
            <a:ext cx="5727463" cy="2127678"/>
          </a:xfrm>
        </p:spPr>
        <p:txBody>
          <a:bodyPr anchor="t">
            <a:noAutofit/>
          </a:bodyPr>
          <a:lstStyle>
            <a:lvl1pPr algn="ctr">
              <a:lnSpc>
                <a:spcPct val="80000"/>
              </a:lnSpc>
              <a:defRPr sz="8800" b="0" cap="all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314523" y="4656614"/>
            <a:ext cx="5672760" cy="1848357"/>
          </a:xfrm>
        </p:spPr>
        <p:txBody>
          <a:bodyPr>
            <a:noAutofit/>
          </a:bodyPr>
          <a:lstStyle>
            <a:lvl1pPr marL="0" indent="0" algn="ctr">
              <a:buNone/>
              <a:defRPr sz="4400" b="1" spc="0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045113FF-1841-45F0-AA21-329E39282792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6549351" y="269055"/>
            <a:ext cx="5386001" cy="6409538"/>
          </a:xfrm>
          <a:prstGeom prst="rect">
            <a:avLst/>
          </a:pr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181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Image and Title 1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369044" y="4647914"/>
            <a:ext cx="11453913" cy="1232514"/>
          </a:xfrm>
        </p:spPr>
        <p:txBody>
          <a:bodyPr lIns="0" tIns="0" rIns="0" bIns="0" anchor="b">
            <a:noAutofit/>
          </a:bodyPr>
          <a:lstStyle>
            <a:lvl1pPr algn="ctr">
              <a:lnSpc>
                <a:spcPct val="100000"/>
              </a:lnSpc>
              <a:defRPr sz="7200" b="0" cap="all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369043" y="5673006"/>
            <a:ext cx="11453912" cy="1184993"/>
          </a:xfrm>
        </p:spPr>
        <p:txBody>
          <a:bodyPr>
            <a:noAutofit/>
          </a:bodyPr>
          <a:lstStyle>
            <a:lvl1pPr marL="0" indent="0" algn="ctr">
              <a:buNone/>
              <a:defRPr sz="4400" b="1" spc="0" baseline="0">
                <a:solidFill>
                  <a:sysClr val="windowText" lastClr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00E4BA42-029D-25C9-4E4A-E08C109EC4E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17556" y="553303"/>
            <a:ext cx="4279392" cy="4078224"/>
          </a:xfrm>
          <a:custGeom>
            <a:avLst/>
            <a:gdLst>
              <a:gd name="connsiteX0" fmla="*/ 310492 w 4279392"/>
              <a:gd name="connsiteY0" fmla="*/ 2534094 h 4078224"/>
              <a:gd name="connsiteX1" fmla="*/ 295096 w 4279392"/>
              <a:gd name="connsiteY1" fmla="*/ 2542238 h 4078224"/>
              <a:gd name="connsiteX2" fmla="*/ 191279 w 4279392"/>
              <a:gd name="connsiteY2" fmla="*/ 2631134 h 4078224"/>
              <a:gd name="connsiteX3" fmla="*/ 174000 w 4279392"/>
              <a:gd name="connsiteY3" fmla="*/ 2654718 h 4078224"/>
              <a:gd name="connsiteX4" fmla="*/ 177983 w 4279392"/>
              <a:gd name="connsiteY4" fmla="*/ 2675589 h 4078224"/>
              <a:gd name="connsiteX5" fmla="*/ 196742 w 4279392"/>
              <a:gd name="connsiteY5" fmla="*/ 2677745 h 4078224"/>
              <a:gd name="connsiteX6" fmla="*/ 216597 w 4279392"/>
              <a:gd name="connsiteY6" fmla="*/ 2665015 h 4078224"/>
              <a:gd name="connsiteX7" fmla="*/ 320080 w 4279392"/>
              <a:gd name="connsiteY7" fmla="*/ 2571142 h 4078224"/>
              <a:gd name="connsiteX8" fmla="*/ 330283 w 4279392"/>
              <a:gd name="connsiteY8" fmla="*/ 2556878 h 4078224"/>
              <a:gd name="connsiteX9" fmla="*/ 310492 w 4279392"/>
              <a:gd name="connsiteY9" fmla="*/ 2534094 h 4078224"/>
              <a:gd name="connsiteX10" fmla="*/ 226397 w 4279392"/>
              <a:gd name="connsiteY10" fmla="*/ 2224203 h 4078224"/>
              <a:gd name="connsiteX11" fmla="*/ 215223 w 4279392"/>
              <a:gd name="connsiteY11" fmla="*/ 2231610 h 4078224"/>
              <a:gd name="connsiteX12" fmla="*/ 116914 w 4279392"/>
              <a:gd name="connsiteY12" fmla="*/ 2325784 h 4078224"/>
              <a:gd name="connsiteX13" fmla="*/ 96770 w 4279392"/>
              <a:gd name="connsiteY13" fmla="*/ 2351114 h 4078224"/>
              <a:gd name="connsiteX14" fmla="*/ 97926 w 4279392"/>
              <a:gd name="connsiteY14" fmla="*/ 2371753 h 4078224"/>
              <a:gd name="connsiteX15" fmla="*/ 119173 w 4279392"/>
              <a:gd name="connsiteY15" fmla="*/ 2373742 h 4078224"/>
              <a:gd name="connsiteX16" fmla="*/ 128855 w 4279392"/>
              <a:gd name="connsiteY16" fmla="*/ 2367356 h 4078224"/>
              <a:gd name="connsiteX17" fmla="*/ 237756 w 4279392"/>
              <a:gd name="connsiteY17" fmla="*/ 2258704 h 4078224"/>
              <a:gd name="connsiteX18" fmla="*/ 248415 w 4279392"/>
              <a:gd name="connsiteY18" fmla="*/ 2240395 h 4078224"/>
              <a:gd name="connsiteX19" fmla="*/ 238950 w 4279392"/>
              <a:gd name="connsiteY19" fmla="*/ 2226005 h 4078224"/>
              <a:gd name="connsiteX20" fmla="*/ 226397 w 4279392"/>
              <a:gd name="connsiteY20" fmla="*/ 2224203 h 4078224"/>
              <a:gd name="connsiteX21" fmla="*/ 4137544 w 4279392"/>
              <a:gd name="connsiteY21" fmla="*/ 1517431 h 4078224"/>
              <a:gd name="connsiteX22" fmla="*/ 4123528 w 4279392"/>
              <a:gd name="connsiteY22" fmla="*/ 1522347 h 4078224"/>
              <a:gd name="connsiteX23" fmla="*/ 4007621 w 4279392"/>
              <a:gd name="connsiteY23" fmla="*/ 1631910 h 4078224"/>
              <a:gd name="connsiteX24" fmla="*/ 4004874 w 4279392"/>
              <a:gd name="connsiteY24" fmla="*/ 1674507 h 4078224"/>
              <a:gd name="connsiteX25" fmla="*/ 4043199 w 4279392"/>
              <a:gd name="connsiteY25" fmla="*/ 1662920 h 4078224"/>
              <a:gd name="connsiteX26" fmla="*/ 4147705 w 4279392"/>
              <a:gd name="connsiteY26" fmla="*/ 1553537 h 4078224"/>
              <a:gd name="connsiteX27" fmla="*/ 4154668 w 4279392"/>
              <a:gd name="connsiteY27" fmla="*/ 1544082 h 4078224"/>
              <a:gd name="connsiteX28" fmla="*/ 4137544 w 4279392"/>
              <a:gd name="connsiteY28" fmla="*/ 1517431 h 4078224"/>
              <a:gd name="connsiteX29" fmla="*/ 3657730 w 4279392"/>
              <a:gd name="connsiteY29" fmla="*/ 1245942 h 4078224"/>
              <a:gd name="connsiteX30" fmla="*/ 3646677 w 4279392"/>
              <a:gd name="connsiteY30" fmla="*/ 1250361 h 4078224"/>
              <a:gd name="connsiteX31" fmla="*/ 3525797 w 4279392"/>
              <a:gd name="connsiteY31" fmla="*/ 1363229 h 4078224"/>
              <a:gd name="connsiteX32" fmla="*/ 3516716 w 4279392"/>
              <a:gd name="connsiteY32" fmla="*/ 1397015 h 4078224"/>
              <a:gd name="connsiteX33" fmla="*/ 3552632 w 4279392"/>
              <a:gd name="connsiteY33" fmla="*/ 1390674 h 4078224"/>
              <a:gd name="connsiteX34" fmla="*/ 3669790 w 4279392"/>
              <a:gd name="connsiteY34" fmla="*/ 1282451 h 4078224"/>
              <a:gd name="connsiteX35" fmla="*/ 3683355 w 4279392"/>
              <a:gd name="connsiteY35" fmla="*/ 1261904 h 4078224"/>
              <a:gd name="connsiteX36" fmla="*/ 3670540 w 4279392"/>
              <a:gd name="connsiteY36" fmla="*/ 1246127 h 4078224"/>
              <a:gd name="connsiteX37" fmla="*/ 3657730 w 4279392"/>
              <a:gd name="connsiteY37" fmla="*/ 1245942 h 4078224"/>
              <a:gd name="connsiteX38" fmla="*/ 4046818 w 4279392"/>
              <a:gd name="connsiteY38" fmla="*/ 1235989 h 4078224"/>
              <a:gd name="connsiteX39" fmla="*/ 4029378 w 4279392"/>
              <a:gd name="connsiteY39" fmla="*/ 1243965 h 4078224"/>
              <a:gd name="connsiteX40" fmla="*/ 3931388 w 4279392"/>
              <a:gd name="connsiteY40" fmla="*/ 1338785 h 4078224"/>
              <a:gd name="connsiteX41" fmla="*/ 3919825 w 4279392"/>
              <a:gd name="connsiteY41" fmla="*/ 1362094 h 4078224"/>
              <a:gd name="connsiteX42" fmla="*/ 3930662 w 4279392"/>
              <a:gd name="connsiteY42" fmla="*/ 1383898 h 4078224"/>
              <a:gd name="connsiteX43" fmla="*/ 3954757 w 4279392"/>
              <a:gd name="connsiteY43" fmla="*/ 1370774 h 4078224"/>
              <a:gd name="connsiteX44" fmla="*/ 4057844 w 4279392"/>
              <a:gd name="connsiteY44" fmla="*/ 1272660 h 4078224"/>
              <a:gd name="connsiteX45" fmla="*/ 4060867 w 4279392"/>
              <a:gd name="connsiteY45" fmla="*/ 1243327 h 4078224"/>
              <a:gd name="connsiteX46" fmla="*/ 4046818 w 4279392"/>
              <a:gd name="connsiteY46" fmla="*/ 1235989 h 4078224"/>
              <a:gd name="connsiteX47" fmla="*/ 2139696 w 4279392"/>
              <a:gd name="connsiteY47" fmla="*/ 0 h 4078224"/>
              <a:gd name="connsiteX48" fmla="*/ 3652690 w 4279392"/>
              <a:gd name="connsiteY48" fmla="*/ 597242 h 4078224"/>
              <a:gd name="connsiteX49" fmla="*/ 3695420 w 4279392"/>
              <a:gd name="connsiteY49" fmla="*/ 642048 h 4078224"/>
              <a:gd name="connsiteX50" fmla="*/ 3685932 w 4279392"/>
              <a:gd name="connsiteY50" fmla="*/ 641122 h 4078224"/>
              <a:gd name="connsiteX51" fmla="*/ 3674760 w 4279392"/>
              <a:gd name="connsiteY51" fmla="*/ 644739 h 4078224"/>
              <a:gd name="connsiteX52" fmla="*/ 3559002 w 4279392"/>
              <a:gd name="connsiteY52" fmla="*/ 750974 h 4078224"/>
              <a:gd name="connsiteX53" fmla="*/ 3547086 w 4279392"/>
              <a:gd name="connsiteY53" fmla="*/ 771038 h 4078224"/>
              <a:gd name="connsiteX54" fmla="*/ 3550533 w 4279392"/>
              <a:gd name="connsiteY54" fmla="*/ 789390 h 4078224"/>
              <a:gd name="connsiteX55" fmla="*/ 3571998 w 4279392"/>
              <a:gd name="connsiteY55" fmla="*/ 791766 h 4078224"/>
              <a:gd name="connsiteX56" fmla="*/ 3581575 w 4279392"/>
              <a:gd name="connsiteY56" fmla="*/ 785124 h 4078224"/>
              <a:gd name="connsiteX57" fmla="*/ 3695876 w 4279392"/>
              <a:gd name="connsiteY57" fmla="*/ 677039 h 4078224"/>
              <a:gd name="connsiteX58" fmla="*/ 3708759 w 4279392"/>
              <a:gd name="connsiteY58" fmla="*/ 658788 h 4078224"/>
              <a:gd name="connsiteX59" fmla="*/ 3706276 w 4279392"/>
              <a:gd name="connsiteY59" fmla="*/ 653431 h 4078224"/>
              <a:gd name="connsiteX60" fmla="*/ 3790790 w 4279392"/>
              <a:gd name="connsiteY60" fmla="*/ 742048 h 4078224"/>
              <a:gd name="connsiteX61" fmla="*/ 3913966 w 4279392"/>
              <a:gd name="connsiteY61" fmla="*/ 899025 h 4078224"/>
              <a:gd name="connsiteX62" fmla="*/ 3927587 w 4279392"/>
              <a:gd name="connsiteY62" fmla="*/ 920392 h 4078224"/>
              <a:gd name="connsiteX63" fmla="*/ 3841993 w 4279392"/>
              <a:gd name="connsiteY63" fmla="*/ 1002376 h 4078224"/>
              <a:gd name="connsiteX64" fmla="*/ 3828181 w 4279392"/>
              <a:gd name="connsiteY64" fmla="*/ 1021419 h 4078224"/>
              <a:gd name="connsiteX65" fmla="*/ 3843152 w 4279392"/>
              <a:gd name="connsiteY65" fmla="*/ 1047149 h 4078224"/>
              <a:gd name="connsiteX66" fmla="*/ 3858947 w 4279392"/>
              <a:gd name="connsiteY66" fmla="*/ 1038666 h 4078224"/>
              <a:gd name="connsiteX67" fmla="*/ 3948810 w 4279392"/>
              <a:gd name="connsiteY67" fmla="*/ 953685 h 4078224"/>
              <a:gd name="connsiteX68" fmla="*/ 4021142 w 4279392"/>
              <a:gd name="connsiteY68" fmla="*/ 1067150 h 4078224"/>
              <a:gd name="connsiteX69" fmla="*/ 4279392 w 4279392"/>
              <a:gd name="connsiteY69" fmla="*/ 2039112 h 4078224"/>
              <a:gd name="connsiteX70" fmla="*/ 2139696 w 4279392"/>
              <a:gd name="connsiteY70" fmla="*/ 4078224 h 4078224"/>
              <a:gd name="connsiteX71" fmla="*/ 258250 w 4279392"/>
              <a:gd name="connsiteY71" fmla="*/ 3011074 h 4078224"/>
              <a:gd name="connsiteX72" fmla="*/ 231544 w 4279392"/>
              <a:gd name="connsiteY72" fmla="*/ 2958242 h 4078224"/>
              <a:gd name="connsiteX73" fmla="*/ 284419 w 4279392"/>
              <a:gd name="connsiteY73" fmla="*/ 2906710 h 4078224"/>
              <a:gd name="connsiteX74" fmla="*/ 294663 w 4279392"/>
              <a:gd name="connsiteY74" fmla="*/ 2891956 h 4078224"/>
              <a:gd name="connsiteX75" fmla="*/ 276884 w 4279392"/>
              <a:gd name="connsiteY75" fmla="*/ 2873297 h 4078224"/>
              <a:gd name="connsiteX76" fmla="*/ 262568 w 4279392"/>
              <a:gd name="connsiteY76" fmla="*/ 2883385 h 4078224"/>
              <a:gd name="connsiteX77" fmla="*/ 215689 w 4279392"/>
              <a:gd name="connsiteY77" fmla="*/ 2926875 h 4078224"/>
              <a:gd name="connsiteX78" fmla="*/ 168148 w 4279392"/>
              <a:gd name="connsiteY78" fmla="*/ 2832826 h 4078224"/>
              <a:gd name="connsiteX79" fmla="*/ 0 w 4279392"/>
              <a:gd name="connsiteY79" fmla="*/ 2039112 h 4078224"/>
              <a:gd name="connsiteX80" fmla="*/ 2139696 w 4279392"/>
              <a:gd name="connsiteY80" fmla="*/ 0 h 4078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4279392" h="4078224">
                <a:moveTo>
                  <a:pt x="310492" y="2534094"/>
                </a:moveTo>
                <a:cubicBezTo>
                  <a:pt x="307001" y="2535912"/>
                  <a:pt x="300150" y="2537950"/>
                  <a:pt x="295096" y="2542238"/>
                </a:cubicBezTo>
                <a:cubicBezTo>
                  <a:pt x="260145" y="2571553"/>
                  <a:pt x="225430" y="2601011"/>
                  <a:pt x="191279" y="2631134"/>
                </a:cubicBezTo>
                <a:cubicBezTo>
                  <a:pt x="184076" y="2637474"/>
                  <a:pt x="177327" y="2645833"/>
                  <a:pt x="174000" y="2654718"/>
                </a:cubicBezTo>
                <a:cubicBezTo>
                  <a:pt x="171786" y="2660602"/>
                  <a:pt x="173930" y="2670677"/>
                  <a:pt x="177983" y="2675589"/>
                </a:cubicBezTo>
                <a:cubicBezTo>
                  <a:pt x="181031" y="2679181"/>
                  <a:pt x="191028" y="2679504"/>
                  <a:pt x="196742" y="2677745"/>
                </a:cubicBezTo>
                <a:cubicBezTo>
                  <a:pt x="203981" y="2675491"/>
                  <a:pt x="210725" y="2670227"/>
                  <a:pt x="216597" y="2665015"/>
                </a:cubicBezTo>
                <a:cubicBezTo>
                  <a:pt x="251321" y="2633949"/>
                  <a:pt x="285818" y="2602617"/>
                  <a:pt x="320080" y="2571142"/>
                </a:cubicBezTo>
                <a:cubicBezTo>
                  <a:pt x="324356" y="2567284"/>
                  <a:pt x="328364" y="2562167"/>
                  <a:pt x="330283" y="2556878"/>
                </a:cubicBezTo>
                <a:cubicBezTo>
                  <a:pt x="334262" y="2546066"/>
                  <a:pt x="325294" y="2534688"/>
                  <a:pt x="310492" y="2534094"/>
                </a:cubicBezTo>
                <a:close/>
                <a:moveTo>
                  <a:pt x="226397" y="2224203"/>
                </a:moveTo>
                <a:cubicBezTo>
                  <a:pt x="222442" y="2225457"/>
                  <a:pt x="218717" y="2228245"/>
                  <a:pt x="215223" y="2231610"/>
                </a:cubicBezTo>
                <a:cubicBezTo>
                  <a:pt x="182447" y="2263084"/>
                  <a:pt x="149455" y="2294168"/>
                  <a:pt x="116914" y="2325784"/>
                </a:cubicBezTo>
                <a:cubicBezTo>
                  <a:pt x="109120" y="2333314"/>
                  <a:pt x="101499" y="2341724"/>
                  <a:pt x="96770" y="2351114"/>
                </a:cubicBezTo>
                <a:cubicBezTo>
                  <a:pt x="93950" y="2356824"/>
                  <a:pt x="94140" y="2368101"/>
                  <a:pt x="97926" y="2371753"/>
                </a:cubicBezTo>
                <a:cubicBezTo>
                  <a:pt x="102059" y="2375681"/>
                  <a:pt x="111942" y="2374387"/>
                  <a:pt x="119173" y="2373742"/>
                </a:cubicBezTo>
                <a:cubicBezTo>
                  <a:pt x="122533" y="2373521"/>
                  <a:pt x="126154" y="2370106"/>
                  <a:pt x="128855" y="2367356"/>
                </a:cubicBezTo>
                <a:cubicBezTo>
                  <a:pt x="165230" y="2331228"/>
                  <a:pt x="201729" y="2295109"/>
                  <a:pt x="237756" y="2258704"/>
                </a:cubicBezTo>
                <a:cubicBezTo>
                  <a:pt x="242217" y="2254119"/>
                  <a:pt x="244511" y="2247253"/>
                  <a:pt x="248415" y="2240395"/>
                </a:cubicBezTo>
                <a:cubicBezTo>
                  <a:pt x="245027" y="2234919"/>
                  <a:pt x="243072" y="2228570"/>
                  <a:pt x="238950" y="2226005"/>
                </a:cubicBezTo>
                <a:cubicBezTo>
                  <a:pt x="234536" y="2223230"/>
                  <a:pt x="230352" y="2222949"/>
                  <a:pt x="226397" y="2224203"/>
                </a:cubicBezTo>
                <a:close/>
                <a:moveTo>
                  <a:pt x="4137544" y="1517431"/>
                </a:moveTo>
                <a:cubicBezTo>
                  <a:pt x="4134361" y="1518531"/>
                  <a:pt x="4127877" y="1519114"/>
                  <a:pt x="4123528" y="1522347"/>
                </a:cubicBezTo>
                <a:cubicBezTo>
                  <a:pt x="4081257" y="1554899"/>
                  <a:pt x="4039418" y="1588228"/>
                  <a:pt x="4007621" y="1631910"/>
                </a:cubicBezTo>
                <a:cubicBezTo>
                  <a:pt x="3994085" y="1650604"/>
                  <a:pt x="3993922" y="1666185"/>
                  <a:pt x="4004874" y="1674507"/>
                </a:cubicBezTo>
                <a:cubicBezTo>
                  <a:pt x="4015364" y="1682422"/>
                  <a:pt x="4026588" y="1679875"/>
                  <a:pt x="4043199" y="1662920"/>
                </a:cubicBezTo>
                <a:cubicBezTo>
                  <a:pt x="4078459" y="1626823"/>
                  <a:pt x="4113031" y="1590051"/>
                  <a:pt x="4147705" y="1553537"/>
                </a:cubicBezTo>
                <a:cubicBezTo>
                  <a:pt x="4150406" y="1550786"/>
                  <a:pt x="4153024" y="1547536"/>
                  <a:pt x="4154668" y="1544082"/>
                </a:cubicBezTo>
                <a:cubicBezTo>
                  <a:pt x="4160490" y="1531934"/>
                  <a:pt x="4153466" y="1519477"/>
                  <a:pt x="4137544" y="1517431"/>
                </a:cubicBezTo>
                <a:close/>
                <a:moveTo>
                  <a:pt x="3657730" y="1245942"/>
                </a:moveTo>
                <a:cubicBezTo>
                  <a:pt x="3653361" y="1246576"/>
                  <a:pt x="3649286" y="1247974"/>
                  <a:pt x="3646677" y="1250361"/>
                </a:cubicBezTo>
                <a:cubicBezTo>
                  <a:pt x="3605661" y="1287223"/>
                  <a:pt x="3565436" y="1325015"/>
                  <a:pt x="3525797" y="1363229"/>
                </a:cubicBezTo>
                <a:cubicBezTo>
                  <a:pt x="3516805" y="1371774"/>
                  <a:pt x="3507468" y="1383014"/>
                  <a:pt x="3516716" y="1397015"/>
                </a:cubicBezTo>
                <a:cubicBezTo>
                  <a:pt x="3523102" y="1406696"/>
                  <a:pt x="3535413" y="1405972"/>
                  <a:pt x="3552632" y="1390674"/>
                </a:cubicBezTo>
                <a:cubicBezTo>
                  <a:pt x="3592523" y="1355453"/>
                  <a:pt x="3631038" y="1318880"/>
                  <a:pt x="3669790" y="1282451"/>
                </a:cubicBezTo>
                <a:cubicBezTo>
                  <a:pt x="3675152" y="1277445"/>
                  <a:pt x="3678255" y="1269778"/>
                  <a:pt x="3683355" y="1261904"/>
                </a:cubicBezTo>
                <a:cubicBezTo>
                  <a:pt x="3678419" y="1255683"/>
                  <a:pt x="3675161" y="1247125"/>
                  <a:pt x="3670540" y="1246127"/>
                </a:cubicBezTo>
                <a:cubicBezTo>
                  <a:pt x="3666759" y="1245445"/>
                  <a:pt x="3662097" y="1245311"/>
                  <a:pt x="3657730" y="1245942"/>
                </a:cubicBezTo>
                <a:close/>
                <a:moveTo>
                  <a:pt x="4046818" y="1235989"/>
                </a:moveTo>
                <a:cubicBezTo>
                  <a:pt x="4041394" y="1235916"/>
                  <a:pt x="4035404" y="1238395"/>
                  <a:pt x="4029378" y="1243965"/>
                </a:cubicBezTo>
                <a:cubicBezTo>
                  <a:pt x="3996037" y="1274775"/>
                  <a:pt x="3963477" y="1306636"/>
                  <a:pt x="3931388" y="1338785"/>
                </a:cubicBezTo>
                <a:cubicBezTo>
                  <a:pt x="3925454" y="1344735"/>
                  <a:pt x="3920366" y="1353970"/>
                  <a:pt x="3919825" y="1362094"/>
                </a:cubicBezTo>
                <a:cubicBezTo>
                  <a:pt x="3919414" y="1368619"/>
                  <a:pt x="3926379" y="1375750"/>
                  <a:pt x="3930662" y="1383898"/>
                </a:cubicBezTo>
                <a:cubicBezTo>
                  <a:pt x="3941287" y="1378085"/>
                  <a:pt x="3949274" y="1375771"/>
                  <a:pt x="3954757" y="1370774"/>
                </a:cubicBezTo>
                <a:cubicBezTo>
                  <a:pt x="3989459" y="1338467"/>
                  <a:pt x="4023821" y="1305763"/>
                  <a:pt x="4057844" y="1272660"/>
                </a:cubicBezTo>
                <a:cubicBezTo>
                  <a:pt x="4066315" y="1264444"/>
                  <a:pt x="4069527" y="1253938"/>
                  <a:pt x="4060867" y="1243327"/>
                </a:cubicBezTo>
                <a:cubicBezTo>
                  <a:pt x="4057101" y="1238688"/>
                  <a:pt x="4052242" y="1236062"/>
                  <a:pt x="4046818" y="1235989"/>
                </a:cubicBezTo>
                <a:close/>
                <a:moveTo>
                  <a:pt x="2139696" y="0"/>
                </a:moveTo>
                <a:cubicBezTo>
                  <a:pt x="2730557" y="0"/>
                  <a:pt x="3265481" y="228236"/>
                  <a:pt x="3652690" y="597242"/>
                </a:cubicBezTo>
                <a:lnTo>
                  <a:pt x="3695420" y="642048"/>
                </a:lnTo>
                <a:lnTo>
                  <a:pt x="3685932" y="641122"/>
                </a:lnTo>
                <a:cubicBezTo>
                  <a:pt x="3681470" y="641391"/>
                  <a:pt x="3677298" y="642472"/>
                  <a:pt x="3674760" y="644739"/>
                </a:cubicBezTo>
                <a:cubicBezTo>
                  <a:pt x="3635412" y="679388"/>
                  <a:pt x="3597089" y="715108"/>
                  <a:pt x="3559002" y="750974"/>
                </a:cubicBezTo>
                <a:cubicBezTo>
                  <a:pt x="3553499" y="756216"/>
                  <a:pt x="3549042" y="763772"/>
                  <a:pt x="3547086" y="771038"/>
                </a:cubicBezTo>
                <a:cubicBezTo>
                  <a:pt x="3545630" y="776734"/>
                  <a:pt x="3546781" y="786854"/>
                  <a:pt x="3550533" y="789390"/>
                </a:cubicBezTo>
                <a:cubicBezTo>
                  <a:pt x="3555804" y="793039"/>
                  <a:pt x="3564775" y="792288"/>
                  <a:pt x="3571998" y="791766"/>
                </a:cubicBezTo>
                <a:cubicBezTo>
                  <a:pt x="3575356" y="791547"/>
                  <a:pt x="3578752" y="787865"/>
                  <a:pt x="3581575" y="785124"/>
                </a:cubicBezTo>
                <a:cubicBezTo>
                  <a:pt x="3619785" y="749270"/>
                  <a:pt x="3658006" y="713293"/>
                  <a:pt x="3695876" y="677039"/>
                </a:cubicBezTo>
                <a:cubicBezTo>
                  <a:pt x="3700714" y="672361"/>
                  <a:pt x="3703707" y="666046"/>
                  <a:pt x="3708759" y="658788"/>
                </a:cubicBezTo>
                <a:lnTo>
                  <a:pt x="3706276" y="653431"/>
                </a:lnTo>
                <a:lnTo>
                  <a:pt x="3790790" y="742048"/>
                </a:lnTo>
                <a:cubicBezTo>
                  <a:pt x="3834395" y="792402"/>
                  <a:pt x="3875514" y="844785"/>
                  <a:pt x="3913966" y="899025"/>
                </a:cubicBezTo>
                <a:lnTo>
                  <a:pt x="3927587" y="920392"/>
                </a:lnTo>
                <a:lnTo>
                  <a:pt x="3841993" y="1002376"/>
                </a:lnTo>
                <a:cubicBezTo>
                  <a:pt x="3836470" y="1007864"/>
                  <a:pt x="3831469" y="1014509"/>
                  <a:pt x="3828181" y="1021419"/>
                </a:cubicBezTo>
                <a:cubicBezTo>
                  <a:pt x="3823105" y="1032017"/>
                  <a:pt x="3830069" y="1045211"/>
                  <a:pt x="3843152" y="1047149"/>
                </a:cubicBezTo>
                <a:cubicBezTo>
                  <a:pt x="3847165" y="1045003"/>
                  <a:pt x="3854128" y="1043099"/>
                  <a:pt x="3858947" y="1038666"/>
                </a:cubicBezTo>
                <a:lnTo>
                  <a:pt x="3948810" y="953685"/>
                </a:lnTo>
                <a:lnTo>
                  <a:pt x="4021142" y="1067150"/>
                </a:lnTo>
                <a:cubicBezTo>
                  <a:pt x="4185840" y="1356079"/>
                  <a:pt x="4279392" y="1687184"/>
                  <a:pt x="4279392" y="2039112"/>
                </a:cubicBezTo>
                <a:cubicBezTo>
                  <a:pt x="4279392" y="3165282"/>
                  <a:pt x="3321417" y="4078224"/>
                  <a:pt x="2139696" y="4078224"/>
                </a:cubicBezTo>
                <a:cubicBezTo>
                  <a:pt x="1327263" y="4078224"/>
                  <a:pt x="620585" y="3646717"/>
                  <a:pt x="258250" y="3011074"/>
                </a:cubicBezTo>
                <a:lnTo>
                  <a:pt x="231544" y="2958242"/>
                </a:lnTo>
                <a:lnTo>
                  <a:pt x="284419" y="2906710"/>
                </a:lnTo>
                <a:cubicBezTo>
                  <a:pt x="289135" y="2902023"/>
                  <a:pt x="292137" y="2895585"/>
                  <a:pt x="294663" y="2891956"/>
                </a:cubicBezTo>
                <a:cubicBezTo>
                  <a:pt x="296641" y="2878380"/>
                  <a:pt x="287102" y="2869430"/>
                  <a:pt x="276884" y="2873297"/>
                </a:cubicBezTo>
                <a:cubicBezTo>
                  <a:pt x="271643" y="2875341"/>
                  <a:pt x="266854" y="2879405"/>
                  <a:pt x="262568" y="2883385"/>
                </a:cubicBezTo>
                <a:lnTo>
                  <a:pt x="215689" y="2926875"/>
                </a:lnTo>
                <a:lnTo>
                  <a:pt x="168148" y="2832826"/>
                </a:lnTo>
                <a:cubicBezTo>
                  <a:pt x="59874" y="2588870"/>
                  <a:pt x="0" y="2320655"/>
                  <a:pt x="0" y="2039112"/>
                </a:cubicBezTo>
                <a:cubicBezTo>
                  <a:pt x="0" y="912942"/>
                  <a:pt x="957975" y="0"/>
                  <a:pt x="2139696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ctr">
              <a:buNone/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EB0238D2-7279-84CE-421D-518D3A5C0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flipH="1">
            <a:off x="7569200" y="5673007"/>
            <a:ext cx="4663380" cy="118499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4284A469-A4D3-D053-A94D-83BE7384E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rot="10800000" flipH="1">
            <a:off x="0" y="-6189"/>
            <a:ext cx="4681568" cy="1184993"/>
          </a:xfrm>
          <a:prstGeom prst="rect">
            <a:avLst/>
          </a:prstGeom>
        </p:spPr>
      </p:pic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21B9415A-E60A-4323-20D8-4D46AEBF5CC3}"/>
              </a:ext>
            </a:extLst>
          </p:cNvPr>
          <p:cNvSpPr/>
          <p:nvPr/>
        </p:nvSpPr>
        <p:spPr>
          <a:xfrm rot="5400000">
            <a:off x="8318615" y="3419995"/>
            <a:ext cx="6949439" cy="33249"/>
          </a:xfrm>
          <a:custGeom>
            <a:avLst/>
            <a:gdLst>
              <a:gd name="connsiteX0" fmla="*/ 0 w 7117012"/>
              <a:gd name="connsiteY0" fmla="*/ 573808 h 606894"/>
              <a:gd name="connsiteX1" fmla="*/ 0 w 7117012"/>
              <a:gd name="connsiteY1" fmla="*/ 0 h 606894"/>
              <a:gd name="connsiteX2" fmla="*/ 7117012 w 7117012"/>
              <a:gd name="connsiteY2" fmla="*/ 0 h 606894"/>
              <a:gd name="connsiteX3" fmla="*/ 7117012 w 7117012"/>
              <a:gd name="connsiteY3" fmla="*/ 602020 h 606894"/>
              <a:gd name="connsiteX4" fmla="*/ 7113732 w 7117012"/>
              <a:gd name="connsiteY4" fmla="*/ 602172 h 606894"/>
              <a:gd name="connsiteX5" fmla="*/ 6511638 w 7117012"/>
              <a:gd name="connsiteY5" fmla="*/ 590970 h 606894"/>
              <a:gd name="connsiteX6" fmla="*/ 5860822 w 7117012"/>
              <a:gd name="connsiteY6" fmla="*/ 590970 h 606894"/>
              <a:gd name="connsiteX7" fmla="*/ 5463825 w 7117012"/>
              <a:gd name="connsiteY7" fmla="*/ 590970 h 606894"/>
              <a:gd name="connsiteX8" fmla="*/ 4982221 w 7117012"/>
              <a:gd name="connsiteY8" fmla="*/ 590970 h 606894"/>
              <a:gd name="connsiteX9" fmla="*/ 4162193 w 7117012"/>
              <a:gd name="connsiteY9" fmla="*/ 590970 h 606894"/>
              <a:gd name="connsiteX10" fmla="*/ 3511377 w 7117012"/>
              <a:gd name="connsiteY10" fmla="*/ 590970 h 606894"/>
              <a:gd name="connsiteX11" fmla="*/ 3029773 w 7117012"/>
              <a:gd name="connsiteY11" fmla="*/ 590970 h 606894"/>
              <a:gd name="connsiteX12" fmla="*/ 2378958 w 7117012"/>
              <a:gd name="connsiteY12" fmla="*/ 590970 h 606894"/>
              <a:gd name="connsiteX13" fmla="*/ 1981960 w 7117012"/>
              <a:gd name="connsiteY13" fmla="*/ 590970 h 606894"/>
              <a:gd name="connsiteX14" fmla="*/ 1584962 w 7117012"/>
              <a:gd name="connsiteY14" fmla="*/ 590970 h 606894"/>
              <a:gd name="connsiteX15" fmla="*/ 934146 w 7117012"/>
              <a:gd name="connsiteY15" fmla="*/ 590970 h 606894"/>
              <a:gd name="connsiteX16" fmla="*/ 452543 w 7117012"/>
              <a:gd name="connsiteY16" fmla="*/ 590970 h 606894"/>
              <a:gd name="connsiteX17" fmla="*/ 30627 w 7117012"/>
              <a:gd name="connsiteY17" fmla="*/ 573726 h 606894"/>
              <a:gd name="connsiteX0" fmla="*/ 0 w 7117012"/>
              <a:gd name="connsiteY0" fmla="*/ 573808 h 606894"/>
              <a:gd name="connsiteX1" fmla="*/ 330 w 7117012"/>
              <a:gd name="connsiteY1" fmla="*/ 460159 h 606894"/>
              <a:gd name="connsiteX2" fmla="*/ 0 w 7117012"/>
              <a:gd name="connsiteY2" fmla="*/ 0 h 606894"/>
              <a:gd name="connsiteX3" fmla="*/ 7117012 w 7117012"/>
              <a:gd name="connsiteY3" fmla="*/ 0 h 606894"/>
              <a:gd name="connsiteX4" fmla="*/ 7117012 w 7117012"/>
              <a:gd name="connsiteY4" fmla="*/ 602020 h 606894"/>
              <a:gd name="connsiteX5" fmla="*/ 7113732 w 7117012"/>
              <a:gd name="connsiteY5" fmla="*/ 602172 h 606894"/>
              <a:gd name="connsiteX6" fmla="*/ 6511638 w 7117012"/>
              <a:gd name="connsiteY6" fmla="*/ 590970 h 606894"/>
              <a:gd name="connsiteX7" fmla="*/ 5860822 w 7117012"/>
              <a:gd name="connsiteY7" fmla="*/ 590970 h 606894"/>
              <a:gd name="connsiteX8" fmla="*/ 5463825 w 7117012"/>
              <a:gd name="connsiteY8" fmla="*/ 590970 h 606894"/>
              <a:gd name="connsiteX9" fmla="*/ 4982221 w 7117012"/>
              <a:gd name="connsiteY9" fmla="*/ 590970 h 606894"/>
              <a:gd name="connsiteX10" fmla="*/ 4162193 w 7117012"/>
              <a:gd name="connsiteY10" fmla="*/ 590970 h 606894"/>
              <a:gd name="connsiteX11" fmla="*/ 3511377 w 7117012"/>
              <a:gd name="connsiteY11" fmla="*/ 590970 h 606894"/>
              <a:gd name="connsiteX12" fmla="*/ 3029773 w 7117012"/>
              <a:gd name="connsiteY12" fmla="*/ 590970 h 606894"/>
              <a:gd name="connsiteX13" fmla="*/ 2378958 w 7117012"/>
              <a:gd name="connsiteY13" fmla="*/ 590970 h 606894"/>
              <a:gd name="connsiteX14" fmla="*/ 1981960 w 7117012"/>
              <a:gd name="connsiteY14" fmla="*/ 590970 h 606894"/>
              <a:gd name="connsiteX15" fmla="*/ 1584962 w 7117012"/>
              <a:gd name="connsiteY15" fmla="*/ 590970 h 606894"/>
              <a:gd name="connsiteX16" fmla="*/ 934146 w 7117012"/>
              <a:gd name="connsiteY16" fmla="*/ 590970 h 606894"/>
              <a:gd name="connsiteX17" fmla="*/ 452543 w 7117012"/>
              <a:gd name="connsiteY17" fmla="*/ 590970 h 606894"/>
              <a:gd name="connsiteX18" fmla="*/ 30627 w 7117012"/>
              <a:gd name="connsiteY18" fmla="*/ 573726 h 606894"/>
              <a:gd name="connsiteX19" fmla="*/ 0 w 7117012"/>
              <a:gd name="connsiteY19" fmla="*/ 573808 h 606894"/>
              <a:gd name="connsiteX0" fmla="*/ 330 w 7117012"/>
              <a:gd name="connsiteY0" fmla="*/ 460159 h 606894"/>
              <a:gd name="connsiteX1" fmla="*/ 0 w 7117012"/>
              <a:gd name="connsiteY1" fmla="*/ 0 h 606894"/>
              <a:gd name="connsiteX2" fmla="*/ 7117012 w 7117012"/>
              <a:gd name="connsiteY2" fmla="*/ 0 h 606894"/>
              <a:gd name="connsiteX3" fmla="*/ 7117012 w 7117012"/>
              <a:gd name="connsiteY3" fmla="*/ 602020 h 606894"/>
              <a:gd name="connsiteX4" fmla="*/ 7113732 w 7117012"/>
              <a:gd name="connsiteY4" fmla="*/ 602172 h 606894"/>
              <a:gd name="connsiteX5" fmla="*/ 6511638 w 7117012"/>
              <a:gd name="connsiteY5" fmla="*/ 590970 h 606894"/>
              <a:gd name="connsiteX6" fmla="*/ 5860822 w 7117012"/>
              <a:gd name="connsiteY6" fmla="*/ 590970 h 606894"/>
              <a:gd name="connsiteX7" fmla="*/ 5463825 w 7117012"/>
              <a:gd name="connsiteY7" fmla="*/ 590970 h 606894"/>
              <a:gd name="connsiteX8" fmla="*/ 4982221 w 7117012"/>
              <a:gd name="connsiteY8" fmla="*/ 590970 h 606894"/>
              <a:gd name="connsiteX9" fmla="*/ 4162193 w 7117012"/>
              <a:gd name="connsiteY9" fmla="*/ 590970 h 606894"/>
              <a:gd name="connsiteX10" fmla="*/ 3511377 w 7117012"/>
              <a:gd name="connsiteY10" fmla="*/ 590970 h 606894"/>
              <a:gd name="connsiteX11" fmla="*/ 3029773 w 7117012"/>
              <a:gd name="connsiteY11" fmla="*/ 590970 h 606894"/>
              <a:gd name="connsiteX12" fmla="*/ 2378958 w 7117012"/>
              <a:gd name="connsiteY12" fmla="*/ 590970 h 606894"/>
              <a:gd name="connsiteX13" fmla="*/ 1981960 w 7117012"/>
              <a:gd name="connsiteY13" fmla="*/ 590970 h 606894"/>
              <a:gd name="connsiteX14" fmla="*/ 1584962 w 7117012"/>
              <a:gd name="connsiteY14" fmla="*/ 590970 h 606894"/>
              <a:gd name="connsiteX15" fmla="*/ 934146 w 7117012"/>
              <a:gd name="connsiteY15" fmla="*/ 590970 h 606894"/>
              <a:gd name="connsiteX16" fmla="*/ 452543 w 7117012"/>
              <a:gd name="connsiteY16" fmla="*/ 590970 h 606894"/>
              <a:gd name="connsiteX17" fmla="*/ 30627 w 7117012"/>
              <a:gd name="connsiteY17" fmla="*/ 573726 h 606894"/>
              <a:gd name="connsiteX18" fmla="*/ 0 w 7117012"/>
              <a:gd name="connsiteY18" fmla="*/ 573808 h 606894"/>
              <a:gd name="connsiteX19" fmla="*/ 91770 w 7117012"/>
              <a:gd name="connsiteY19" fmla="*/ 551599 h 606894"/>
              <a:gd name="connsiteX0" fmla="*/ 0 w 7117012"/>
              <a:gd name="connsiteY0" fmla="*/ 0 h 606894"/>
              <a:gd name="connsiteX1" fmla="*/ 7117012 w 7117012"/>
              <a:gd name="connsiteY1" fmla="*/ 0 h 606894"/>
              <a:gd name="connsiteX2" fmla="*/ 7117012 w 7117012"/>
              <a:gd name="connsiteY2" fmla="*/ 602020 h 606894"/>
              <a:gd name="connsiteX3" fmla="*/ 7113732 w 7117012"/>
              <a:gd name="connsiteY3" fmla="*/ 602172 h 606894"/>
              <a:gd name="connsiteX4" fmla="*/ 6511638 w 7117012"/>
              <a:gd name="connsiteY4" fmla="*/ 590970 h 606894"/>
              <a:gd name="connsiteX5" fmla="*/ 5860822 w 7117012"/>
              <a:gd name="connsiteY5" fmla="*/ 590970 h 606894"/>
              <a:gd name="connsiteX6" fmla="*/ 5463825 w 7117012"/>
              <a:gd name="connsiteY6" fmla="*/ 590970 h 606894"/>
              <a:gd name="connsiteX7" fmla="*/ 4982221 w 7117012"/>
              <a:gd name="connsiteY7" fmla="*/ 590970 h 606894"/>
              <a:gd name="connsiteX8" fmla="*/ 4162193 w 7117012"/>
              <a:gd name="connsiteY8" fmla="*/ 590970 h 606894"/>
              <a:gd name="connsiteX9" fmla="*/ 3511377 w 7117012"/>
              <a:gd name="connsiteY9" fmla="*/ 590970 h 606894"/>
              <a:gd name="connsiteX10" fmla="*/ 3029773 w 7117012"/>
              <a:gd name="connsiteY10" fmla="*/ 590970 h 606894"/>
              <a:gd name="connsiteX11" fmla="*/ 2378958 w 7117012"/>
              <a:gd name="connsiteY11" fmla="*/ 590970 h 606894"/>
              <a:gd name="connsiteX12" fmla="*/ 1981960 w 7117012"/>
              <a:gd name="connsiteY12" fmla="*/ 590970 h 606894"/>
              <a:gd name="connsiteX13" fmla="*/ 1584962 w 7117012"/>
              <a:gd name="connsiteY13" fmla="*/ 590970 h 606894"/>
              <a:gd name="connsiteX14" fmla="*/ 934146 w 7117012"/>
              <a:gd name="connsiteY14" fmla="*/ 590970 h 606894"/>
              <a:gd name="connsiteX15" fmla="*/ 452543 w 7117012"/>
              <a:gd name="connsiteY15" fmla="*/ 590970 h 606894"/>
              <a:gd name="connsiteX16" fmla="*/ 30627 w 7117012"/>
              <a:gd name="connsiteY16" fmla="*/ 573726 h 606894"/>
              <a:gd name="connsiteX17" fmla="*/ 0 w 7117012"/>
              <a:gd name="connsiteY17" fmla="*/ 573808 h 606894"/>
              <a:gd name="connsiteX18" fmla="*/ 91770 w 7117012"/>
              <a:gd name="connsiteY18" fmla="*/ 551599 h 606894"/>
              <a:gd name="connsiteX0" fmla="*/ 7117012 w 7117012"/>
              <a:gd name="connsiteY0" fmla="*/ 0 h 606894"/>
              <a:gd name="connsiteX1" fmla="*/ 7117012 w 7117012"/>
              <a:gd name="connsiteY1" fmla="*/ 602020 h 606894"/>
              <a:gd name="connsiteX2" fmla="*/ 7113732 w 7117012"/>
              <a:gd name="connsiteY2" fmla="*/ 602172 h 606894"/>
              <a:gd name="connsiteX3" fmla="*/ 6511638 w 7117012"/>
              <a:gd name="connsiteY3" fmla="*/ 590970 h 606894"/>
              <a:gd name="connsiteX4" fmla="*/ 5860822 w 7117012"/>
              <a:gd name="connsiteY4" fmla="*/ 590970 h 606894"/>
              <a:gd name="connsiteX5" fmla="*/ 5463825 w 7117012"/>
              <a:gd name="connsiteY5" fmla="*/ 590970 h 606894"/>
              <a:gd name="connsiteX6" fmla="*/ 4982221 w 7117012"/>
              <a:gd name="connsiteY6" fmla="*/ 590970 h 606894"/>
              <a:gd name="connsiteX7" fmla="*/ 4162193 w 7117012"/>
              <a:gd name="connsiteY7" fmla="*/ 590970 h 606894"/>
              <a:gd name="connsiteX8" fmla="*/ 3511377 w 7117012"/>
              <a:gd name="connsiteY8" fmla="*/ 590970 h 606894"/>
              <a:gd name="connsiteX9" fmla="*/ 3029773 w 7117012"/>
              <a:gd name="connsiteY9" fmla="*/ 590970 h 606894"/>
              <a:gd name="connsiteX10" fmla="*/ 2378958 w 7117012"/>
              <a:gd name="connsiteY10" fmla="*/ 590970 h 606894"/>
              <a:gd name="connsiteX11" fmla="*/ 1981960 w 7117012"/>
              <a:gd name="connsiteY11" fmla="*/ 590970 h 606894"/>
              <a:gd name="connsiteX12" fmla="*/ 1584962 w 7117012"/>
              <a:gd name="connsiteY12" fmla="*/ 590970 h 606894"/>
              <a:gd name="connsiteX13" fmla="*/ 934146 w 7117012"/>
              <a:gd name="connsiteY13" fmla="*/ 590970 h 606894"/>
              <a:gd name="connsiteX14" fmla="*/ 452543 w 7117012"/>
              <a:gd name="connsiteY14" fmla="*/ 590970 h 606894"/>
              <a:gd name="connsiteX15" fmla="*/ 30627 w 7117012"/>
              <a:gd name="connsiteY15" fmla="*/ 573726 h 606894"/>
              <a:gd name="connsiteX16" fmla="*/ 0 w 7117012"/>
              <a:gd name="connsiteY16" fmla="*/ 573808 h 606894"/>
              <a:gd name="connsiteX17" fmla="*/ 91770 w 7117012"/>
              <a:gd name="connsiteY17" fmla="*/ 551599 h 606894"/>
              <a:gd name="connsiteX0" fmla="*/ 7117012 w 7117012"/>
              <a:gd name="connsiteY0" fmla="*/ 0 h 606894"/>
              <a:gd name="connsiteX1" fmla="*/ 7117012 w 7117012"/>
              <a:gd name="connsiteY1" fmla="*/ 602020 h 606894"/>
              <a:gd name="connsiteX2" fmla="*/ 7113732 w 7117012"/>
              <a:gd name="connsiteY2" fmla="*/ 602172 h 606894"/>
              <a:gd name="connsiteX3" fmla="*/ 6511638 w 7117012"/>
              <a:gd name="connsiteY3" fmla="*/ 590970 h 606894"/>
              <a:gd name="connsiteX4" fmla="*/ 5860822 w 7117012"/>
              <a:gd name="connsiteY4" fmla="*/ 590970 h 606894"/>
              <a:gd name="connsiteX5" fmla="*/ 5463825 w 7117012"/>
              <a:gd name="connsiteY5" fmla="*/ 590970 h 606894"/>
              <a:gd name="connsiteX6" fmla="*/ 4982221 w 7117012"/>
              <a:gd name="connsiteY6" fmla="*/ 590970 h 606894"/>
              <a:gd name="connsiteX7" fmla="*/ 4162193 w 7117012"/>
              <a:gd name="connsiteY7" fmla="*/ 590970 h 606894"/>
              <a:gd name="connsiteX8" fmla="*/ 3511377 w 7117012"/>
              <a:gd name="connsiteY8" fmla="*/ 590970 h 606894"/>
              <a:gd name="connsiteX9" fmla="*/ 3029773 w 7117012"/>
              <a:gd name="connsiteY9" fmla="*/ 590970 h 606894"/>
              <a:gd name="connsiteX10" fmla="*/ 2378958 w 7117012"/>
              <a:gd name="connsiteY10" fmla="*/ 590970 h 606894"/>
              <a:gd name="connsiteX11" fmla="*/ 1981960 w 7117012"/>
              <a:gd name="connsiteY11" fmla="*/ 590970 h 606894"/>
              <a:gd name="connsiteX12" fmla="*/ 1584962 w 7117012"/>
              <a:gd name="connsiteY12" fmla="*/ 590970 h 606894"/>
              <a:gd name="connsiteX13" fmla="*/ 934146 w 7117012"/>
              <a:gd name="connsiteY13" fmla="*/ 590970 h 606894"/>
              <a:gd name="connsiteX14" fmla="*/ 452543 w 7117012"/>
              <a:gd name="connsiteY14" fmla="*/ 590970 h 606894"/>
              <a:gd name="connsiteX15" fmla="*/ 30627 w 7117012"/>
              <a:gd name="connsiteY15" fmla="*/ 573726 h 606894"/>
              <a:gd name="connsiteX16" fmla="*/ 0 w 7117012"/>
              <a:gd name="connsiteY16" fmla="*/ 573808 h 606894"/>
              <a:gd name="connsiteX0" fmla="*/ 7117012 w 7117012"/>
              <a:gd name="connsiteY0" fmla="*/ 0 h 606894"/>
              <a:gd name="connsiteX1" fmla="*/ 7117012 w 7117012"/>
              <a:gd name="connsiteY1" fmla="*/ 602020 h 606894"/>
              <a:gd name="connsiteX2" fmla="*/ 7113732 w 7117012"/>
              <a:gd name="connsiteY2" fmla="*/ 602172 h 606894"/>
              <a:gd name="connsiteX3" fmla="*/ 6511638 w 7117012"/>
              <a:gd name="connsiteY3" fmla="*/ 590970 h 606894"/>
              <a:gd name="connsiteX4" fmla="*/ 5860822 w 7117012"/>
              <a:gd name="connsiteY4" fmla="*/ 590970 h 606894"/>
              <a:gd name="connsiteX5" fmla="*/ 5463825 w 7117012"/>
              <a:gd name="connsiteY5" fmla="*/ 590970 h 606894"/>
              <a:gd name="connsiteX6" fmla="*/ 4982221 w 7117012"/>
              <a:gd name="connsiteY6" fmla="*/ 590970 h 606894"/>
              <a:gd name="connsiteX7" fmla="*/ 4162193 w 7117012"/>
              <a:gd name="connsiteY7" fmla="*/ 590970 h 606894"/>
              <a:gd name="connsiteX8" fmla="*/ 3511377 w 7117012"/>
              <a:gd name="connsiteY8" fmla="*/ 590970 h 606894"/>
              <a:gd name="connsiteX9" fmla="*/ 3029773 w 7117012"/>
              <a:gd name="connsiteY9" fmla="*/ 590970 h 606894"/>
              <a:gd name="connsiteX10" fmla="*/ 2378958 w 7117012"/>
              <a:gd name="connsiteY10" fmla="*/ 590970 h 606894"/>
              <a:gd name="connsiteX11" fmla="*/ 1981960 w 7117012"/>
              <a:gd name="connsiteY11" fmla="*/ 590970 h 606894"/>
              <a:gd name="connsiteX12" fmla="*/ 1584962 w 7117012"/>
              <a:gd name="connsiteY12" fmla="*/ 590970 h 606894"/>
              <a:gd name="connsiteX13" fmla="*/ 934146 w 7117012"/>
              <a:gd name="connsiteY13" fmla="*/ 590970 h 606894"/>
              <a:gd name="connsiteX14" fmla="*/ 452543 w 7117012"/>
              <a:gd name="connsiteY14" fmla="*/ 590970 h 606894"/>
              <a:gd name="connsiteX15" fmla="*/ 61290 w 7117012"/>
              <a:gd name="connsiteY15" fmla="*/ 582079 h 606894"/>
              <a:gd name="connsiteX16" fmla="*/ 30627 w 7117012"/>
              <a:gd name="connsiteY16" fmla="*/ 573726 h 606894"/>
              <a:gd name="connsiteX17" fmla="*/ 0 w 7117012"/>
              <a:gd name="connsiteY17" fmla="*/ 573808 h 606894"/>
              <a:gd name="connsiteX0" fmla="*/ 7094099 w 7094099"/>
              <a:gd name="connsiteY0" fmla="*/ 0 h 606894"/>
              <a:gd name="connsiteX1" fmla="*/ 7094099 w 7094099"/>
              <a:gd name="connsiteY1" fmla="*/ 602020 h 606894"/>
              <a:gd name="connsiteX2" fmla="*/ 7090819 w 7094099"/>
              <a:gd name="connsiteY2" fmla="*/ 602172 h 606894"/>
              <a:gd name="connsiteX3" fmla="*/ 6488725 w 7094099"/>
              <a:gd name="connsiteY3" fmla="*/ 590970 h 606894"/>
              <a:gd name="connsiteX4" fmla="*/ 5837909 w 7094099"/>
              <a:gd name="connsiteY4" fmla="*/ 590970 h 606894"/>
              <a:gd name="connsiteX5" fmla="*/ 5440912 w 7094099"/>
              <a:gd name="connsiteY5" fmla="*/ 590970 h 606894"/>
              <a:gd name="connsiteX6" fmla="*/ 4959308 w 7094099"/>
              <a:gd name="connsiteY6" fmla="*/ 590970 h 606894"/>
              <a:gd name="connsiteX7" fmla="*/ 4139280 w 7094099"/>
              <a:gd name="connsiteY7" fmla="*/ 590970 h 606894"/>
              <a:gd name="connsiteX8" fmla="*/ 3488464 w 7094099"/>
              <a:gd name="connsiteY8" fmla="*/ 590970 h 606894"/>
              <a:gd name="connsiteX9" fmla="*/ 3006860 w 7094099"/>
              <a:gd name="connsiteY9" fmla="*/ 590970 h 606894"/>
              <a:gd name="connsiteX10" fmla="*/ 2356045 w 7094099"/>
              <a:gd name="connsiteY10" fmla="*/ 590970 h 606894"/>
              <a:gd name="connsiteX11" fmla="*/ 1959047 w 7094099"/>
              <a:gd name="connsiteY11" fmla="*/ 590970 h 606894"/>
              <a:gd name="connsiteX12" fmla="*/ 1562049 w 7094099"/>
              <a:gd name="connsiteY12" fmla="*/ 590970 h 606894"/>
              <a:gd name="connsiteX13" fmla="*/ 911233 w 7094099"/>
              <a:gd name="connsiteY13" fmla="*/ 590970 h 606894"/>
              <a:gd name="connsiteX14" fmla="*/ 429630 w 7094099"/>
              <a:gd name="connsiteY14" fmla="*/ 590970 h 606894"/>
              <a:gd name="connsiteX15" fmla="*/ 38377 w 7094099"/>
              <a:gd name="connsiteY15" fmla="*/ 582079 h 606894"/>
              <a:gd name="connsiteX16" fmla="*/ 7714 w 7094099"/>
              <a:gd name="connsiteY16" fmla="*/ 573726 h 606894"/>
              <a:gd name="connsiteX0" fmla="*/ 7055722 w 7055722"/>
              <a:gd name="connsiteY0" fmla="*/ 0 h 606894"/>
              <a:gd name="connsiteX1" fmla="*/ 7055722 w 7055722"/>
              <a:gd name="connsiteY1" fmla="*/ 602020 h 606894"/>
              <a:gd name="connsiteX2" fmla="*/ 7052442 w 7055722"/>
              <a:gd name="connsiteY2" fmla="*/ 602172 h 606894"/>
              <a:gd name="connsiteX3" fmla="*/ 6450348 w 7055722"/>
              <a:gd name="connsiteY3" fmla="*/ 590970 h 606894"/>
              <a:gd name="connsiteX4" fmla="*/ 5799532 w 7055722"/>
              <a:gd name="connsiteY4" fmla="*/ 590970 h 606894"/>
              <a:gd name="connsiteX5" fmla="*/ 5402535 w 7055722"/>
              <a:gd name="connsiteY5" fmla="*/ 590970 h 606894"/>
              <a:gd name="connsiteX6" fmla="*/ 4920931 w 7055722"/>
              <a:gd name="connsiteY6" fmla="*/ 590970 h 606894"/>
              <a:gd name="connsiteX7" fmla="*/ 4100903 w 7055722"/>
              <a:gd name="connsiteY7" fmla="*/ 590970 h 606894"/>
              <a:gd name="connsiteX8" fmla="*/ 3450087 w 7055722"/>
              <a:gd name="connsiteY8" fmla="*/ 590970 h 606894"/>
              <a:gd name="connsiteX9" fmla="*/ 2968483 w 7055722"/>
              <a:gd name="connsiteY9" fmla="*/ 590970 h 606894"/>
              <a:gd name="connsiteX10" fmla="*/ 2317668 w 7055722"/>
              <a:gd name="connsiteY10" fmla="*/ 590970 h 606894"/>
              <a:gd name="connsiteX11" fmla="*/ 1920670 w 7055722"/>
              <a:gd name="connsiteY11" fmla="*/ 590970 h 606894"/>
              <a:gd name="connsiteX12" fmla="*/ 1523672 w 7055722"/>
              <a:gd name="connsiteY12" fmla="*/ 590970 h 606894"/>
              <a:gd name="connsiteX13" fmla="*/ 872856 w 7055722"/>
              <a:gd name="connsiteY13" fmla="*/ 590970 h 606894"/>
              <a:gd name="connsiteX14" fmla="*/ 391253 w 7055722"/>
              <a:gd name="connsiteY14" fmla="*/ 590970 h 606894"/>
              <a:gd name="connsiteX15" fmla="*/ 0 w 7055722"/>
              <a:gd name="connsiteY15" fmla="*/ 582079 h 606894"/>
              <a:gd name="connsiteX0" fmla="*/ 7055722 w 7055722"/>
              <a:gd name="connsiteY0" fmla="*/ 22710 h 27584"/>
              <a:gd name="connsiteX1" fmla="*/ 7052442 w 7055722"/>
              <a:gd name="connsiteY1" fmla="*/ 22862 h 27584"/>
              <a:gd name="connsiteX2" fmla="*/ 6450348 w 7055722"/>
              <a:gd name="connsiteY2" fmla="*/ 11660 h 27584"/>
              <a:gd name="connsiteX3" fmla="*/ 5799532 w 7055722"/>
              <a:gd name="connsiteY3" fmla="*/ 11660 h 27584"/>
              <a:gd name="connsiteX4" fmla="*/ 5402535 w 7055722"/>
              <a:gd name="connsiteY4" fmla="*/ 11660 h 27584"/>
              <a:gd name="connsiteX5" fmla="*/ 4920931 w 7055722"/>
              <a:gd name="connsiteY5" fmla="*/ 11660 h 27584"/>
              <a:gd name="connsiteX6" fmla="*/ 4100903 w 7055722"/>
              <a:gd name="connsiteY6" fmla="*/ 11660 h 27584"/>
              <a:gd name="connsiteX7" fmla="*/ 3450087 w 7055722"/>
              <a:gd name="connsiteY7" fmla="*/ 11660 h 27584"/>
              <a:gd name="connsiteX8" fmla="*/ 2968483 w 7055722"/>
              <a:gd name="connsiteY8" fmla="*/ 11660 h 27584"/>
              <a:gd name="connsiteX9" fmla="*/ 2317668 w 7055722"/>
              <a:gd name="connsiteY9" fmla="*/ 11660 h 27584"/>
              <a:gd name="connsiteX10" fmla="*/ 1920670 w 7055722"/>
              <a:gd name="connsiteY10" fmla="*/ 11660 h 27584"/>
              <a:gd name="connsiteX11" fmla="*/ 1523672 w 7055722"/>
              <a:gd name="connsiteY11" fmla="*/ 11660 h 27584"/>
              <a:gd name="connsiteX12" fmla="*/ 872856 w 7055722"/>
              <a:gd name="connsiteY12" fmla="*/ 11660 h 27584"/>
              <a:gd name="connsiteX13" fmla="*/ 391253 w 7055722"/>
              <a:gd name="connsiteY13" fmla="*/ 11660 h 27584"/>
              <a:gd name="connsiteX14" fmla="*/ 0 w 7055722"/>
              <a:gd name="connsiteY14" fmla="*/ 2769 h 27584"/>
              <a:gd name="connsiteX0" fmla="*/ 7055722 w 7055722"/>
              <a:gd name="connsiteY0" fmla="*/ 22710 h 33470"/>
              <a:gd name="connsiteX1" fmla="*/ 7052442 w 7055722"/>
              <a:gd name="connsiteY1" fmla="*/ 22862 h 33470"/>
              <a:gd name="connsiteX2" fmla="*/ 6949439 w 7055722"/>
              <a:gd name="connsiteY2" fmla="*/ 33249 h 33470"/>
              <a:gd name="connsiteX3" fmla="*/ 6450348 w 7055722"/>
              <a:gd name="connsiteY3" fmla="*/ 11660 h 33470"/>
              <a:gd name="connsiteX4" fmla="*/ 5799532 w 7055722"/>
              <a:gd name="connsiteY4" fmla="*/ 11660 h 33470"/>
              <a:gd name="connsiteX5" fmla="*/ 5402535 w 7055722"/>
              <a:gd name="connsiteY5" fmla="*/ 11660 h 33470"/>
              <a:gd name="connsiteX6" fmla="*/ 4920931 w 7055722"/>
              <a:gd name="connsiteY6" fmla="*/ 11660 h 33470"/>
              <a:gd name="connsiteX7" fmla="*/ 4100903 w 7055722"/>
              <a:gd name="connsiteY7" fmla="*/ 11660 h 33470"/>
              <a:gd name="connsiteX8" fmla="*/ 3450087 w 7055722"/>
              <a:gd name="connsiteY8" fmla="*/ 11660 h 33470"/>
              <a:gd name="connsiteX9" fmla="*/ 2968483 w 7055722"/>
              <a:gd name="connsiteY9" fmla="*/ 11660 h 33470"/>
              <a:gd name="connsiteX10" fmla="*/ 2317668 w 7055722"/>
              <a:gd name="connsiteY10" fmla="*/ 11660 h 33470"/>
              <a:gd name="connsiteX11" fmla="*/ 1920670 w 7055722"/>
              <a:gd name="connsiteY11" fmla="*/ 11660 h 33470"/>
              <a:gd name="connsiteX12" fmla="*/ 1523672 w 7055722"/>
              <a:gd name="connsiteY12" fmla="*/ 11660 h 33470"/>
              <a:gd name="connsiteX13" fmla="*/ 872856 w 7055722"/>
              <a:gd name="connsiteY13" fmla="*/ 11660 h 33470"/>
              <a:gd name="connsiteX14" fmla="*/ 391253 w 7055722"/>
              <a:gd name="connsiteY14" fmla="*/ 11660 h 33470"/>
              <a:gd name="connsiteX15" fmla="*/ 0 w 7055722"/>
              <a:gd name="connsiteY15" fmla="*/ 2769 h 33470"/>
              <a:gd name="connsiteX0" fmla="*/ 7055722 w 7055722"/>
              <a:gd name="connsiteY0" fmla="*/ 22710 h 33249"/>
              <a:gd name="connsiteX1" fmla="*/ 6949439 w 7055722"/>
              <a:gd name="connsiteY1" fmla="*/ 33249 h 33249"/>
              <a:gd name="connsiteX2" fmla="*/ 6450348 w 7055722"/>
              <a:gd name="connsiteY2" fmla="*/ 11660 h 33249"/>
              <a:gd name="connsiteX3" fmla="*/ 5799532 w 7055722"/>
              <a:gd name="connsiteY3" fmla="*/ 11660 h 33249"/>
              <a:gd name="connsiteX4" fmla="*/ 5402535 w 7055722"/>
              <a:gd name="connsiteY4" fmla="*/ 11660 h 33249"/>
              <a:gd name="connsiteX5" fmla="*/ 4920931 w 7055722"/>
              <a:gd name="connsiteY5" fmla="*/ 11660 h 33249"/>
              <a:gd name="connsiteX6" fmla="*/ 4100903 w 7055722"/>
              <a:gd name="connsiteY6" fmla="*/ 11660 h 33249"/>
              <a:gd name="connsiteX7" fmla="*/ 3450087 w 7055722"/>
              <a:gd name="connsiteY7" fmla="*/ 11660 h 33249"/>
              <a:gd name="connsiteX8" fmla="*/ 2968483 w 7055722"/>
              <a:gd name="connsiteY8" fmla="*/ 11660 h 33249"/>
              <a:gd name="connsiteX9" fmla="*/ 2317668 w 7055722"/>
              <a:gd name="connsiteY9" fmla="*/ 11660 h 33249"/>
              <a:gd name="connsiteX10" fmla="*/ 1920670 w 7055722"/>
              <a:gd name="connsiteY10" fmla="*/ 11660 h 33249"/>
              <a:gd name="connsiteX11" fmla="*/ 1523672 w 7055722"/>
              <a:gd name="connsiteY11" fmla="*/ 11660 h 33249"/>
              <a:gd name="connsiteX12" fmla="*/ 872856 w 7055722"/>
              <a:gd name="connsiteY12" fmla="*/ 11660 h 33249"/>
              <a:gd name="connsiteX13" fmla="*/ 391253 w 7055722"/>
              <a:gd name="connsiteY13" fmla="*/ 11660 h 33249"/>
              <a:gd name="connsiteX14" fmla="*/ 0 w 7055722"/>
              <a:gd name="connsiteY14" fmla="*/ 2769 h 33249"/>
              <a:gd name="connsiteX0" fmla="*/ 6949439 w 6949439"/>
              <a:gd name="connsiteY0" fmla="*/ 33249 h 33249"/>
              <a:gd name="connsiteX1" fmla="*/ 6450348 w 6949439"/>
              <a:gd name="connsiteY1" fmla="*/ 11660 h 33249"/>
              <a:gd name="connsiteX2" fmla="*/ 5799532 w 6949439"/>
              <a:gd name="connsiteY2" fmla="*/ 11660 h 33249"/>
              <a:gd name="connsiteX3" fmla="*/ 5402535 w 6949439"/>
              <a:gd name="connsiteY3" fmla="*/ 11660 h 33249"/>
              <a:gd name="connsiteX4" fmla="*/ 4920931 w 6949439"/>
              <a:gd name="connsiteY4" fmla="*/ 11660 h 33249"/>
              <a:gd name="connsiteX5" fmla="*/ 4100903 w 6949439"/>
              <a:gd name="connsiteY5" fmla="*/ 11660 h 33249"/>
              <a:gd name="connsiteX6" fmla="*/ 3450087 w 6949439"/>
              <a:gd name="connsiteY6" fmla="*/ 11660 h 33249"/>
              <a:gd name="connsiteX7" fmla="*/ 2968483 w 6949439"/>
              <a:gd name="connsiteY7" fmla="*/ 11660 h 33249"/>
              <a:gd name="connsiteX8" fmla="*/ 2317668 w 6949439"/>
              <a:gd name="connsiteY8" fmla="*/ 11660 h 33249"/>
              <a:gd name="connsiteX9" fmla="*/ 1920670 w 6949439"/>
              <a:gd name="connsiteY9" fmla="*/ 11660 h 33249"/>
              <a:gd name="connsiteX10" fmla="*/ 1523672 w 6949439"/>
              <a:gd name="connsiteY10" fmla="*/ 11660 h 33249"/>
              <a:gd name="connsiteX11" fmla="*/ 872856 w 6949439"/>
              <a:gd name="connsiteY11" fmla="*/ 11660 h 33249"/>
              <a:gd name="connsiteX12" fmla="*/ 391253 w 6949439"/>
              <a:gd name="connsiteY12" fmla="*/ 11660 h 33249"/>
              <a:gd name="connsiteX13" fmla="*/ 0 w 6949439"/>
              <a:gd name="connsiteY13" fmla="*/ 2769 h 33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949439" h="33249">
                <a:moveTo>
                  <a:pt x="6949439" y="33249"/>
                </a:moveTo>
                <a:cubicBezTo>
                  <a:pt x="6849090" y="31382"/>
                  <a:pt x="6641999" y="15258"/>
                  <a:pt x="6450348" y="11660"/>
                </a:cubicBezTo>
                <a:cubicBezTo>
                  <a:pt x="6160316" y="-11990"/>
                  <a:pt x="6045829" y="7390"/>
                  <a:pt x="5799532" y="11660"/>
                </a:cubicBezTo>
                <a:cubicBezTo>
                  <a:pt x="5553235" y="15932"/>
                  <a:pt x="5510937" y="-4756"/>
                  <a:pt x="5402535" y="11660"/>
                </a:cubicBezTo>
                <a:cubicBezTo>
                  <a:pt x="5294133" y="28076"/>
                  <a:pt x="5040988" y="-34"/>
                  <a:pt x="4920931" y="11660"/>
                </a:cubicBezTo>
                <a:cubicBezTo>
                  <a:pt x="4800874" y="23354"/>
                  <a:pt x="4468810" y="10162"/>
                  <a:pt x="4100903" y="11660"/>
                </a:cubicBezTo>
                <a:cubicBezTo>
                  <a:pt x="3732996" y="13160"/>
                  <a:pt x="3663058" y="35726"/>
                  <a:pt x="3450087" y="11660"/>
                </a:cubicBezTo>
                <a:cubicBezTo>
                  <a:pt x="3237116" y="-12406"/>
                  <a:pt x="3073781" y="7590"/>
                  <a:pt x="2968483" y="11660"/>
                </a:cubicBezTo>
                <a:cubicBezTo>
                  <a:pt x="2863185" y="15730"/>
                  <a:pt x="2501665" y="-15262"/>
                  <a:pt x="2317668" y="11660"/>
                </a:cubicBezTo>
                <a:cubicBezTo>
                  <a:pt x="2133672" y="38582"/>
                  <a:pt x="2031239" y="7758"/>
                  <a:pt x="1920670" y="11660"/>
                </a:cubicBezTo>
                <a:cubicBezTo>
                  <a:pt x="1810101" y="15562"/>
                  <a:pt x="1642432" y="-6260"/>
                  <a:pt x="1523672" y="11660"/>
                </a:cubicBezTo>
                <a:cubicBezTo>
                  <a:pt x="1404912" y="29580"/>
                  <a:pt x="1170077" y="-2276"/>
                  <a:pt x="872856" y="11660"/>
                </a:cubicBezTo>
                <a:cubicBezTo>
                  <a:pt x="575635" y="25596"/>
                  <a:pt x="536729" y="13142"/>
                  <a:pt x="391253" y="11660"/>
                </a:cubicBezTo>
                <a:cubicBezTo>
                  <a:pt x="245777" y="10178"/>
                  <a:pt x="70319" y="5643"/>
                  <a:pt x="0" y="2769"/>
                </a:cubicBezTo>
              </a:path>
            </a:pathLst>
          </a:custGeom>
          <a:noFill/>
          <a:ln w="254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27A5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02295DA0-B301-5E9A-3101-947156E96645}"/>
              </a:ext>
            </a:extLst>
          </p:cNvPr>
          <p:cNvSpPr/>
          <p:nvPr/>
        </p:nvSpPr>
        <p:spPr>
          <a:xfrm rot="5400000">
            <a:off x="-3104083" y="3416714"/>
            <a:ext cx="6892164" cy="36129"/>
          </a:xfrm>
          <a:custGeom>
            <a:avLst/>
            <a:gdLst>
              <a:gd name="connsiteX0" fmla="*/ 0 w 7117012"/>
              <a:gd name="connsiteY0" fmla="*/ 516006 h 516007"/>
              <a:gd name="connsiteX1" fmla="*/ 0 w 7117012"/>
              <a:gd name="connsiteY1" fmla="*/ 23811 h 516007"/>
              <a:gd name="connsiteX2" fmla="*/ 88087 w 7117012"/>
              <a:gd name="connsiteY2" fmla="*/ 23662 h 516007"/>
              <a:gd name="connsiteX3" fmla="*/ 485084 w 7117012"/>
              <a:gd name="connsiteY3" fmla="*/ 23662 h 516007"/>
              <a:gd name="connsiteX4" fmla="*/ 1305112 w 7117012"/>
              <a:gd name="connsiteY4" fmla="*/ 23662 h 516007"/>
              <a:gd name="connsiteX5" fmla="*/ 1871322 w 7117012"/>
              <a:gd name="connsiteY5" fmla="*/ 23662 h 516007"/>
              <a:gd name="connsiteX6" fmla="*/ 2437532 w 7117012"/>
              <a:gd name="connsiteY6" fmla="*/ 23662 h 516007"/>
              <a:gd name="connsiteX7" fmla="*/ 3257560 w 7117012"/>
              <a:gd name="connsiteY7" fmla="*/ 23662 h 516007"/>
              <a:gd name="connsiteX8" fmla="*/ 3739164 w 7117012"/>
              <a:gd name="connsiteY8" fmla="*/ 23662 h 516007"/>
              <a:gd name="connsiteX9" fmla="*/ 4559192 w 7117012"/>
              <a:gd name="connsiteY9" fmla="*/ 23662 h 516007"/>
              <a:gd name="connsiteX10" fmla="*/ 5379220 w 7117012"/>
              <a:gd name="connsiteY10" fmla="*/ 23662 h 516007"/>
              <a:gd name="connsiteX11" fmla="*/ 6030035 w 7117012"/>
              <a:gd name="connsiteY11" fmla="*/ 23662 h 516007"/>
              <a:gd name="connsiteX12" fmla="*/ 6850063 w 7117012"/>
              <a:gd name="connsiteY12" fmla="*/ 23662 h 516007"/>
              <a:gd name="connsiteX13" fmla="*/ 7071213 w 7117012"/>
              <a:gd name="connsiteY13" fmla="*/ 38705 h 516007"/>
              <a:gd name="connsiteX14" fmla="*/ 7117012 w 7117012"/>
              <a:gd name="connsiteY14" fmla="*/ 38407 h 516007"/>
              <a:gd name="connsiteX15" fmla="*/ 7117012 w 7117012"/>
              <a:gd name="connsiteY15" fmla="*/ 516007 h 516007"/>
              <a:gd name="connsiteX0" fmla="*/ 0 w 7117012"/>
              <a:gd name="connsiteY0" fmla="*/ 516006 h 516007"/>
              <a:gd name="connsiteX1" fmla="*/ 330 w 7117012"/>
              <a:gd name="connsiteY1" fmla="*/ 89916 h 516007"/>
              <a:gd name="connsiteX2" fmla="*/ 0 w 7117012"/>
              <a:gd name="connsiteY2" fmla="*/ 23811 h 516007"/>
              <a:gd name="connsiteX3" fmla="*/ 88087 w 7117012"/>
              <a:gd name="connsiteY3" fmla="*/ 23662 h 516007"/>
              <a:gd name="connsiteX4" fmla="*/ 485084 w 7117012"/>
              <a:gd name="connsiteY4" fmla="*/ 23662 h 516007"/>
              <a:gd name="connsiteX5" fmla="*/ 1305112 w 7117012"/>
              <a:gd name="connsiteY5" fmla="*/ 23662 h 516007"/>
              <a:gd name="connsiteX6" fmla="*/ 1871322 w 7117012"/>
              <a:gd name="connsiteY6" fmla="*/ 23662 h 516007"/>
              <a:gd name="connsiteX7" fmla="*/ 2437532 w 7117012"/>
              <a:gd name="connsiteY7" fmla="*/ 23662 h 516007"/>
              <a:gd name="connsiteX8" fmla="*/ 3257560 w 7117012"/>
              <a:gd name="connsiteY8" fmla="*/ 23662 h 516007"/>
              <a:gd name="connsiteX9" fmla="*/ 3739164 w 7117012"/>
              <a:gd name="connsiteY9" fmla="*/ 23662 h 516007"/>
              <a:gd name="connsiteX10" fmla="*/ 4559192 w 7117012"/>
              <a:gd name="connsiteY10" fmla="*/ 23662 h 516007"/>
              <a:gd name="connsiteX11" fmla="*/ 5379220 w 7117012"/>
              <a:gd name="connsiteY11" fmla="*/ 23662 h 516007"/>
              <a:gd name="connsiteX12" fmla="*/ 6030035 w 7117012"/>
              <a:gd name="connsiteY12" fmla="*/ 23662 h 516007"/>
              <a:gd name="connsiteX13" fmla="*/ 6850063 w 7117012"/>
              <a:gd name="connsiteY13" fmla="*/ 23662 h 516007"/>
              <a:gd name="connsiteX14" fmla="*/ 7071213 w 7117012"/>
              <a:gd name="connsiteY14" fmla="*/ 38705 h 516007"/>
              <a:gd name="connsiteX15" fmla="*/ 7117012 w 7117012"/>
              <a:gd name="connsiteY15" fmla="*/ 38407 h 516007"/>
              <a:gd name="connsiteX16" fmla="*/ 7117012 w 7117012"/>
              <a:gd name="connsiteY16" fmla="*/ 516007 h 516007"/>
              <a:gd name="connsiteX17" fmla="*/ 0 w 7117012"/>
              <a:gd name="connsiteY17" fmla="*/ 516006 h 516007"/>
              <a:gd name="connsiteX0" fmla="*/ 330 w 7117012"/>
              <a:gd name="connsiteY0" fmla="*/ 89916 h 516007"/>
              <a:gd name="connsiteX1" fmla="*/ 0 w 7117012"/>
              <a:gd name="connsiteY1" fmla="*/ 23811 h 516007"/>
              <a:gd name="connsiteX2" fmla="*/ 88087 w 7117012"/>
              <a:gd name="connsiteY2" fmla="*/ 23662 h 516007"/>
              <a:gd name="connsiteX3" fmla="*/ 485084 w 7117012"/>
              <a:gd name="connsiteY3" fmla="*/ 23662 h 516007"/>
              <a:gd name="connsiteX4" fmla="*/ 1305112 w 7117012"/>
              <a:gd name="connsiteY4" fmla="*/ 23662 h 516007"/>
              <a:gd name="connsiteX5" fmla="*/ 1871322 w 7117012"/>
              <a:gd name="connsiteY5" fmla="*/ 23662 h 516007"/>
              <a:gd name="connsiteX6" fmla="*/ 2437532 w 7117012"/>
              <a:gd name="connsiteY6" fmla="*/ 23662 h 516007"/>
              <a:gd name="connsiteX7" fmla="*/ 3257560 w 7117012"/>
              <a:gd name="connsiteY7" fmla="*/ 23662 h 516007"/>
              <a:gd name="connsiteX8" fmla="*/ 3739164 w 7117012"/>
              <a:gd name="connsiteY8" fmla="*/ 23662 h 516007"/>
              <a:gd name="connsiteX9" fmla="*/ 4559192 w 7117012"/>
              <a:gd name="connsiteY9" fmla="*/ 23662 h 516007"/>
              <a:gd name="connsiteX10" fmla="*/ 5379220 w 7117012"/>
              <a:gd name="connsiteY10" fmla="*/ 23662 h 516007"/>
              <a:gd name="connsiteX11" fmla="*/ 6030035 w 7117012"/>
              <a:gd name="connsiteY11" fmla="*/ 23662 h 516007"/>
              <a:gd name="connsiteX12" fmla="*/ 6850063 w 7117012"/>
              <a:gd name="connsiteY12" fmla="*/ 23662 h 516007"/>
              <a:gd name="connsiteX13" fmla="*/ 7071213 w 7117012"/>
              <a:gd name="connsiteY13" fmla="*/ 38705 h 516007"/>
              <a:gd name="connsiteX14" fmla="*/ 7117012 w 7117012"/>
              <a:gd name="connsiteY14" fmla="*/ 38407 h 516007"/>
              <a:gd name="connsiteX15" fmla="*/ 7117012 w 7117012"/>
              <a:gd name="connsiteY15" fmla="*/ 516007 h 516007"/>
              <a:gd name="connsiteX16" fmla="*/ 0 w 7117012"/>
              <a:gd name="connsiteY16" fmla="*/ 516006 h 516007"/>
              <a:gd name="connsiteX17" fmla="*/ 91770 w 7117012"/>
              <a:gd name="connsiteY17" fmla="*/ 181356 h 516007"/>
              <a:gd name="connsiteX0" fmla="*/ 330 w 7117012"/>
              <a:gd name="connsiteY0" fmla="*/ 89916 h 516007"/>
              <a:gd name="connsiteX1" fmla="*/ 0 w 7117012"/>
              <a:gd name="connsiteY1" fmla="*/ 23811 h 516007"/>
              <a:gd name="connsiteX2" fmla="*/ 88087 w 7117012"/>
              <a:gd name="connsiteY2" fmla="*/ 23662 h 516007"/>
              <a:gd name="connsiteX3" fmla="*/ 485084 w 7117012"/>
              <a:gd name="connsiteY3" fmla="*/ 23662 h 516007"/>
              <a:gd name="connsiteX4" fmla="*/ 1305112 w 7117012"/>
              <a:gd name="connsiteY4" fmla="*/ 23662 h 516007"/>
              <a:gd name="connsiteX5" fmla="*/ 1871322 w 7117012"/>
              <a:gd name="connsiteY5" fmla="*/ 23662 h 516007"/>
              <a:gd name="connsiteX6" fmla="*/ 2437532 w 7117012"/>
              <a:gd name="connsiteY6" fmla="*/ 23662 h 516007"/>
              <a:gd name="connsiteX7" fmla="*/ 3257560 w 7117012"/>
              <a:gd name="connsiteY7" fmla="*/ 23662 h 516007"/>
              <a:gd name="connsiteX8" fmla="*/ 3739164 w 7117012"/>
              <a:gd name="connsiteY8" fmla="*/ 23662 h 516007"/>
              <a:gd name="connsiteX9" fmla="*/ 4559192 w 7117012"/>
              <a:gd name="connsiteY9" fmla="*/ 23662 h 516007"/>
              <a:gd name="connsiteX10" fmla="*/ 5379220 w 7117012"/>
              <a:gd name="connsiteY10" fmla="*/ 23662 h 516007"/>
              <a:gd name="connsiteX11" fmla="*/ 6030035 w 7117012"/>
              <a:gd name="connsiteY11" fmla="*/ 23662 h 516007"/>
              <a:gd name="connsiteX12" fmla="*/ 6850063 w 7117012"/>
              <a:gd name="connsiteY12" fmla="*/ 23662 h 516007"/>
              <a:gd name="connsiteX13" fmla="*/ 7071213 w 7117012"/>
              <a:gd name="connsiteY13" fmla="*/ 38705 h 516007"/>
              <a:gd name="connsiteX14" fmla="*/ 7117012 w 7117012"/>
              <a:gd name="connsiteY14" fmla="*/ 38407 h 516007"/>
              <a:gd name="connsiteX15" fmla="*/ 7117012 w 7117012"/>
              <a:gd name="connsiteY15" fmla="*/ 516007 h 516007"/>
              <a:gd name="connsiteX16" fmla="*/ 0 w 7117012"/>
              <a:gd name="connsiteY16" fmla="*/ 516006 h 516007"/>
              <a:gd name="connsiteX0" fmla="*/ 330 w 7117012"/>
              <a:gd name="connsiteY0" fmla="*/ 89916 h 516007"/>
              <a:gd name="connsiteX1" fmla="*/ 0 w 7117012"/>
              <a:gd name="connsiteY1" fmla="*/ 23811 h 516007"/>
              <a:gd name="connsiteX2" fmla="*/ 88087 w 7117012"/>
              <a:gd name="connsiteY2" fmla="*/ 23662 h 516007"/>
              <a:gd name="connsiteX3" fmla="*/ 485084 w 7117012"/>
              <a:gd name="connsiteY3" fmla="*/ 23662 h 516007"/>
              <a:gd name="connsiteX4" fmla="*/ 1305112 w 7117012"/>
              <a:gd name="connsiteY4" fmla="*/ 23662 h 516007"/>
              <a:gd name="connsiteX5" fmla="*/ 1871322 w 7117012"/>
              <a:gd name="connsiteY5" fmla="*/ 23662 h 516007"/>
              <a:gd name="connsiteX6" fmla="*/ 2437532 w 7117012"/>
              <a:gd name="connsiteY6" fmla="*/ 23662 h 516007"/>
              <a:gd name="connsiteX7" fmla="*/ 3257560 w 7117012"/>
              <a:gd name="connsiteY7" fmla="*/ 23662 h 516007"/>
              <a:gd name="connsiteX8" fmla="*/ 3739164 w 7117012"/>
              <a:gd name="connsiteY8" fmla="*/ 23662 h 516007"/>
              <a:gd name="connsiteX9" fmla="*/ 4559192 w 7117012"/>
              <a:gd name="connsiteY9" fmla="*/ 23662 h 516007"/>
              <a:gd name="connsiteX10" fmla="*/ 5379220 w 7117012"/>
              <a:gd name="connsiteY10" fmla="*/ 23662 h 516007"/>
              <a:gd name="connsiteX11" fmla="*/ 6030035 w 7117012"/>
              <a:gd name="connsiteY11" fmla="*/ 23662 h 516007"/>
              <a:gd name="connsiteX12" fmla="*/ 6850063 w 7117012"/>
              <a:gd name="connsiteY12" fmla="*/ 23662 h 516007"/>
              <a:gd name="connsiteX13" fmla="*/ 7071213 w 7117012"/>
              <a:gd name="connsiteY13" fmla="*/ 38705 h 516007"/>
              <a:gd name="connsiteX14" fmla="*/ 7117012 w 7117012"/>
              <a:gd name="connsiteY14" fmla="*/ 38407 h 516007"/>
              <a:gd name="connsiteX15" fmla="*/ 7117012 w 7117012"/>
              <a:gd name="connsiteY15" fmla="*/ 516007 h 516007"/>
              <a:gd name="connsiteX0" fmla="*/ 330 w 7117012"/>
              <a:gd name="connsiteY0" fmla="*/ 89916 h 89916"/>
              <a:gd name="connsiteX1" fmla="*/ 0 w 7117012"/>
              <a:gd name="connsiteY1" fmla="*/ 23811 h 89916"/>
              <a:gd name="connsiteX2" fmla="*/ 88087 w 7117012"/>
              <a:gd name="connsiteY2" fmla="*/ 23662 h 89916"/>
              <a:gd name="connsiteX3" fmla="*/ 485084 w 7117012"/>
              <a:gd name="connsiteY3" fmla="*/ 23662 h 89916"/>
              <a:gd name="connsiteX4" fmla="*/ 1305112 w 7117012"/>
              <a:gd name="connsiteY4" fmla="*/ 23662 h 89916"/>
              <a:gd name="connsiteX5" fmla="*/ 1871322 w 7117012"/>
              <a:gd name="connsiteY5" fmla="*/ 23662 h 89916"/>
              <a:gd name="connsiteX6" fmla="*/ 2437532 w 7117012"/>
              <a:gd name="connsiteY6" fmla="*/ 23662 h 89916"/>
              <a:gd name="connsiteX7" fmla="*/ 3257560 w 7117012"/>
              <a:gd name="connsiteY7" fmla="*/ 23662 h 89916"/>
              <a:gd name="connsiteX8" fmla="*/ 3739164 w 7117012"/>
              <a:gd name="connsiteY8" fmla="*/ 23662 h 89916"/>
              <a:gd name="connsiteX9" fmla="*/ 4559192 w 7117012"/>
              <a:gd name="connsiteY9" fmla="*/ 23662 h 89916"/>
              <a:gd name="connsiteX10" fmla="*/ 5379220 w 7117012"/>
              <a:gd name="connsiteY10" fmla="*/ 23662 h 89916"/>
              <a:gd name="connsiteX11" fmla="*/ 6030035 w 7117012"/>
              <a:gd name="connsiteY11" fmla="*/ 23662 h 89916"/>
              <a:gd name="connsiteX12" fmla="*/ 6850063 w 7117012"/>
              <a:gd name="connsiteY12" fmla="*/ 23662 h 89916"/>
              <a:gd name="connsiteX13" fmla="*/ 7071213 w 7117012"/>
              <a:gd name="connsiteY13" fmla="*/ 38705 h 89916"/>
              <a:gd name="connsiteX14" fmla="*/ 7117012 w 7117012"/>
              <a:gd name="connsiteY14" fmla="*/ 38407 h 89916"/>
              <a:gd name="connsiteX0" fmla="*/ 330 w 7071213"/>
              <a:gd name="connsiteY0" fmla="*/ 89916 h 89916"/>
              <a:gd name="connsiteX1" fmla="*/ 0 w 7071213"/>
              <a:gd name="connsiteY1" fmla="*/ 23811 h 89916"/>
              <a:gd name="connsiteX2" fmla="*/ 88087 w 7071213"/>
              <a:gd name="connsiteY2" fmla="*/ 23662 h 89916"/>
              <a:gd name="connsiteX3" fmla="*/ 485084 w 7071213"/>
              <a:gd name="connsiteY3" fmla="*/ 23662 h 89916"/>
              <a:gd name="connsiteX4" fmla="*/ 1305112 w 7071213"/>
              <a:gd name="connsiteY4" fmla="*/ 23662 h 89916"/>
              <a:gd name="connsiteX5" fmla="*/ 1871322 w 7071213"/>
              <a:gd name="connsiteY5" fmla="*/ 23662 h 89916"/>
              <a:gd name="connsiteX6" fmla="*/ 2437532 w 7071213"/>
              <a:gd name="connsiteY6" fmla="*/ 23662 h 89916"/>
              <a:gd name="connsiteX7" fmla="*/ 3257560 w 7071213"/>
              <a:gd name="connsiteY7" fmla="*/ 23662 h 89916"/>
              <a:gd name="connsiteX8" fmla="*/ 3739164 w 7071213"/>
              <a:gd name="connsiteY8" fmla="*/ 23662 h 89916"/>
              <a:gd name="connsiteX9" fmla="*/ 4559192 w 7071213"/>
              <a:gd name="connsiteY9" fmla="*/ 23662 h 89916"/>
              <a:gd name="connsiteX10" fmla="*/ 5379220 w 7071213"/>
              <a:gd name="connsiteY10" fmla="*/ 23662 h 89916"/>
              <a:gd name="connsiteX11" fmla="*/ 6030035 w 7071213"/>
              <a:gd name="connsiteY11" fmla="*/ 23662 h 89916"/>
              <a:gd name="connsiteX12" fmla="*/ 6850063 w 7071213"/>
              <a:gd name="connsiteY12" fmla="*/ 23662 h 89916"/>
              <a:gd name="connsiteX13" fmla="*/ 7071213 w 7071213"/>
              <a:gd name="connsiteY13" fmla="*/ 38705 h 89916"/>
              <a:gd name="connsiteX0" fmla="*/ 330 w 7071213"/>
              <a:gd name="connsiteY0" fmla="*/ 81933 h 81933"/>
              <a:gd name="connsiteX1" fmla="*/ 0 w 7071213"/>
              <a:gd name="connsiteY1" fmla="*/ 15828 h 81933"/>
              <a:gd name="connsiteX2" fmla="*/ 88087 w 7071213"/>
              <a:gd name="connsiteY2" fmla="*/ 15679 h 81933"/>
              <a:gd name="connsiteX3" fmla="*/ 485084 w 7071213"/>
              <a:gd name="connsiteY3" fmla="*/ 15679 h 81933"/>
              <a:gd name="connsiteX4" fmla="*/ 1305112 w 7071213"/>
              <a:gd name="connsiteY4" fmla="*/ 15679 h 81933"/>
              <a:gd name="connsiteX5" fmla="*/ 1871322 w 7071213"/>
              <a:gd name="connsiteY5" fmla="*/ 15679 h 81933"/>
              <a:gd name="connsiteX6" fmla="*/ 2437532 w 7071213"/>
              <a:gd name="connsiteY6" fmla="*/ 15679 h 81933"/>
              <a:gd name="connsiteX7" fmla="*/ 3257560 w 7071213"/>
              <a:gd name="connsiteY7" fmla="*/ 15679 h 81933"/>
              <a:gd name="connsiteX8" fmla="*/ 3739164 w 7071213"/>
              <a:gd name="connsiteY8" fmla="*/ 15679 h 81933"/>
              <a:gd name="connsiteX9" fmla="*/ 4559192 w 7071213"/>
              <a:gd name="connsiteY9" fmla="*/ 15679 h 81933"/>
              <a:gd name="connsiteX10" fmla="*/ 5379220 w 7071213"/>
              <a:gd name="connsiteY10" fmla="*/ 15679 h 81933"/>
              <a:gd name="connsiteX11" fmla="*/ 6030035 w 7071213"/>
              <a:gd name="connsiteY11" fmla="*/ 15679 h 81933"/>
              <a:gd name="connsiteX12" fmla="*/ 6850063 w 7071213"/>
              <a:gd name="connsiteY12" fmla="*/ 15679 h 81933"/>
              <a:gd name="connsiteX13" fmla="*/ 6980251 w 7071213"/>
              <a:gd name="connsiteY13" fmla="*/ 20974 h 81933"/>
              <a:gd name="connsiteX14" fmla="*/ 7071213 w 7071213"/>
              <a:gd name="connsiteY14" fmla="*/ 30722 h 81933"/>
              <a:gd name="connsiteX0" fmla="*/ 330 w 6980251"/>
              <a:gd name="connsiteY0" fmla="*/ 81933 h 81933"/>
              <a:gd name="connsiteX1" fmla="*/ 0 w 6980251"/>
              <a:gd name="connsiteY1" fmla="*/ 15828 h 81933"/>
              <a:gd name="connsiteX2" fmla="*/ 88087 w 6980251"/>
              <a:gd name="connsiteY2" fmla="*/ 15679 h 81933"/>
              <a:gd name="connsiteX3" fmla="*/ 485084 w 6980251"/>
              <a:gd name="connsiteY3" fmla="*/ 15679 h 81933"/>
              <a:gd name="connsiteX4" fmla="*/ 1305112 w 6980251"/>
              <a:gd name="connsiteY4" fmla="*/ 15679 h 81933"/>
              <a:gd name="connsiteX5" fmla="*/ 1871322 w 6980251"/>
              <a:gd name="connsiteY5" fmla="*/ 15679 h 81933"/>
              <a:gd name="connsiteX6" fmla="*/ 2437532 w 6980251"/>
              <a:gd name="connsiteY6" fmla="*/ 15679 h 81933"/>
              <a:gd name="connsiteX7" fmla="*/ 3257560 w 6980251"/>
              <a:gd name="connsiteY7" fmla="*/ 15679 h 81933"/>
              <a:gd name="connsiteX8" fmla="*/ 3739164 w 6980251"/>
              <a:gd name="connsiteY8" fmla="*/ 15679 h 81933"/>
              <a:gd name="connsiteX9" fmla="*/ 4559192 w 6980251"/>
              <a:gd name="connsiteY9" fmla="*/ 15679 h 81933"/>
              <a:gd name="connsiteX10" fmla="*/ 5379220 w 6980251"/>
              <a:gd name="connsiteY10" fmla="*/ 15679 h 81933"/>
              <a:gd name="connsiteX11" fmla="*/ 6030035 w 6980251"/>
              <a:gd name="connsiteY11" fmla="*/ 15679 h 81933"/>
              <a:gd name="connsiteX12" fmla="*/ 6850063 w 6980251"/>
              <a:gd name="connsiteY12" fmla="*/ 15679 h 81933"/>
              <a:gd name="connsiteX13" fmla="*/ 6980251 w 6980251"/>
              <a:gd name="connsiteY13" fmla="*/ 20974 h 81933"/>
              <a:gd name="connsiteX0" fmla="*/ 0 w 6980251"/>
              <a:gd name="connsiteY0" fmla="*/ 15828 h 36129"/>
              <a:gd name="connsiteX1" fmla="*/ 88087 w 6980251"/>
              <a:gd name="connsiteY1" fmla="*/ 15679 h 36129"/>
              <a:gd name="connsiteX2" fmla="*/ 485084 w 6980251"/>
              <a:gd name="connsiteY2" fmla="*/ 15679 h 36129"/>
              <a:gd name="connsiteX3" fmla="*/ 1305112 w 6980251"/>
              <a:gd name="connsiteY3" fmla="*/ 15679 h 36129"/>
              <a:gd name="connsiteX4" fmla="*/ 1871322 w 6980251"/>
              <a:gd name="connsiteY4" fmla="*/ 15679 h 36129"/>
              <a:gd name="connsiteX5" fmla="*/ 2437532 w 6980251"/>
              <a:gd name="connsiteY5" fmla="*/ 15679 h 36129"/>
              <a:gd name="connsiteX6" fmla="*/ 3257560 w 6980251"/>
              <a:gd name="connsiteY6" fmla="*/ 15679 h 36129"/>
              <a:gd name="connsiteX7" fmla="*/ 3739164 w 6980251"/>
              <a:gd name="connsiteY7" fmla="*/ 15679 h 36129"/>
              <a:gd name="connsiteX8" fmla="*/ 4559192 w 6980251"/>
              <a:gd name="connsiteY8" fmla="*/ 15679 h 36129"/>
              <a:gd name="connsiteX9" fmla="*/ 5379220 w 6980251"/>
              <a:gd name="connsiteY9" fmla="*/ 15679 h 36129"/>
              <a:gd name="connsiteX10" fmla="*/ 6030035 w 6980251"/>
              <a:gd name="connsiteY10" fmla="*/ 15679 h 36129"/>
              <a:gd name="connsiteX11" fmla="*/ 6850063 w 6980251"/>
              <a:gd name="connsiteY11" fmla="*/ 15679 h 36129"/>
              <a:gd name="connsiteX12" fmla="*/ 6980251 w 6980251"/>
              <a:gd name="connsiteY12" fmla="*/ 20974 h 36129"/>
              <a:gd name="connsiteX0" fmla="*/ 0 w 6892164"/>
              <a:gd name="connsiteY0" fmla="*/ 15679 h 36129"/>
              <a:gd name="connsiteX1" fmla="*/ 396997 w 6892164"/>
              <a:gd name="connsiteY1" fmla="*/ 15679 h 36129"/>
              <a:gd name="connsiteX2" fmla="*/ 1217025 w 6892164"/>
              <a:gd name="connsiteY2" fmla="*/ 15679 h 36129"/>
              <a:gd name="connsiteX3" fmla="*/ 1783235 w 6892164"/>
              <a:gd name="connsiteY3" fmla="*/ 15679 h 36129"/>
              <a:gd name="connsiteX4" fmla="*/ 2349445 w 6892164"/>
              <a:gd name="connsiteY4" fmla="*/ 15679 h 36129"/>
              <a:gd name="connsiteX5" fmla="*/ 3169473 w 6892164"/>
              <a:gd name="connsiteY5" fmla="*/ 15679 h 36129"/>
              <a:gd name="connsiteX6" fmla="*/ 3651077 w 6892164"/>
              <a:gd name="connsiteY6" fmla="*/ 15679 h 36129"/>
              <a:gd name="connsiteX7" fmla="*/ 4471105 w 6892164"/>
              <a:gd name="connsiteY7" fmla="*/ 15679 h 36129"/>
              <a:gd name="connsiteX8" fmla="*/ 5291133 w 6892164"/>
              <a:gd name="connsiteY8" fmla="*/ 15679 h 36129"/>
              <a:gd name="connsiteX9" fmla="*/ 5941948 w 6892164"/>
              <a:gd name="connsiteY9" fmla="*/ 15679 h 36129"/>
              <a:gd name="connsiteX10" fmla="*/ 6761976 w 6892164"/>
              <a:gd name="connsiteY10" fmla="*/ 15679 h 36129"/>
              <a:gd name="connsiteX11" fmla="*/ 6892164 w 6892164"/>
              <a:gd name="connsiteY11" fmla="*/ 20974 h 36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92164" h="36129">
                <a:moveTo>
                  <a:pt x="0" y="15679"/>
                </a:moveTo>
                <a:cubicBezTo>
                  <a:pt x="231421" y="19583"/>
                  <a:pt x="246854" y="3138"/>
                  <a:pt x="396997" y="15679"/>
                </a:cubicBezTo>
                <a:cubicBezTo>
                  <a:pt x="547140" y="28220"/>
                  <a:pt x="851924" y="19179"/>
                  <a:pt x="1217025" y="15679"/>
                </a:cubicBezTo>
                <a:cubicBezTo>
                  <a:pt x="1582126" y="12179"/>
                  <a:pt x="1662467" y="32434"/>
                  <a:pt x="1783235" y="15679"/>
                </a:cubicBezTo>
                <a:cubicBezTo>
                  <a:pt x="1904003" y="-1076"/>
                  <a:pt x="2221492" y="1835"/>
                  <a:pt x="2349445" y="15679"/>
                </a:cubicBezTo>
                <a:cubicBezTo>
                  <a:pt x="2477398" y="29523"/>
                  <a:pt x="2805042" y="29909"/>
                  <a:pt x="3169473" y="15679"/>
                </a:cubicBezTo>
                <a:cubicBezTo>
                  <a:pt x="3533904" y="1449"/>
                  <a:pt x="3492918" y="706"/>
                  <a:pt x="3651077" y="15679"/>
                </a:cubicBezTo>
                <a:cubicBezTo>
                  <a:pt x="3809236" y="30652"/>
                  <a:pt x="4162363" y="23637"/>
                  <a:pt x="4471105" y="15679"/>
                </a:cubicBezTo>
                <a:cubicBezTo>
                  <a:pt x="4779847" y="7721"/>
                  <a:pt x="5014402" y="-15221"/>
                  <a:pt x="5291133" y="15679"/>
                </a:cubicBezTo>
                <a:cubicBezTo>
                  <a:pt x="5567864" y="46579"/>
                  <a:pt x="5723112" y="39054"/>
                  <a:pt x="5941948" y="15679"/>
                </a:cubicBezTo>
                <a:cubicBezTo>
                  <a:pt x="6160785" y="-7696"/>
                  <a:pt x="6603607" y="14797"/>
                  <a:pt x="6761976" y="15679"/>
                </a:cubicBezTo>
                <a:cubicBezTo>
                  <a:pt x="6920345" y="16562"/>
                  <a:pt x="6855306" y="18467"/>
                  <a:pt x="6892164" y="20974"/>
                </a:cubicBezTo>
              </a:path>
            </a:pathLst>
          </a:custGeom>
          <a:noFill/>
          <a:ln w="254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27A5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A3F2CB6-AF63-07FD-5E34-9D7109BCD2FE}"/>
              </a:ext>
            </a:extLst>
          </p:cNvPr>
          <p:cNvSpPr/>
          <p:nvPr userDrawn="1"/>
        </p:nvSpPr>
        <p:spPr>
          <a:xfrm rot="281017">
            <a:off x="3353480" y="2742541"/>
            <a:ext cx="1294799" cy="1466222"/>
          </a:xfrm>
          <a:custGeom>
            <a:avLst/>
            <a:gdLst>
              <a:gd name="connsiteX0" fmla="*/ 649683 w 1294799"/>
              <a:gd name="connsiteY0" fmla="*/ 1295449 h 1466222"/>
              <a:gd name="connsiteX1" fmla="*/ 668926 w 1294799"/>
              <a:gd name="connsiteY1" fmla="*/ 1320612 h 1466222"/>
              <a:gd name="connsiteX2" fmla="*/ 662758 w 1294799"/>
              <a:gd name="connsiteY2" fmla="*/ 1330604 h 1466222"/>
              <a:gd name="connsiteX3" fmla="*/ 567533 w 1294799"/>
              <a:gd name="connsiteY3" fmla="*/ 1448155 h 1466222"/>
              <a:gd name="connsiteX4" fmla="*/ 530282 w 1294799"/>
              <a:gd name="connsiteY4" fmla="*/ 1462834 h 1466222"/>
              <a:gd name="connsiteX5" fmla="*/ 529541 w 1294799"/>
              <a:gd name="connsiteY5" fmla="*/ 1420155 h 1466222"/>
              <a:gd name="connsiteX6" fmla="*/ 636115 w 1294799"/>
              <a:gd name="connsiteY6" fmla="*/ 1301493 h 1466222"/>
              <a:gd name="connsiteX7" fmla="*/ 649683 w 1294799"/>
              <a:gd name="connsiteY7" fmla="*/ 1295449 h 1466222"/>
              <a:gd name="connsiteX8" fmla="*/ 1269267 w 1294799"/>
              <a:gd name="connsiteY8" fmla="*/ 1051588 h 1466222"/>
              <a:gd name="connsiteX9" fmla="*/ 1294799 w 1294799"/>
              <a:gd name="connsiteY9" fmla="*/ 1068610 h 1466222"/>
              <a:gd name="connsiteX10" fmla="*/ 1284438 w 1294799"/>
              <a:gd name="connsiteY10" fmla="*/ 1086003 h 1466222"/>
              <a:gd name="connsiteX11" fmla="*/ 1163679 w 1294799"/>
              <a:gd name="connsiteY11" fmla="*/ 1204048 h 1466222"/>
              <a:gd name="connsiteX12" fmla="*/ 1156402 w 1294799"/>
              <a:gd name="connsiteY12" fmla="*/ 1209106 h 1466222"/>
              <a:gd name="connsiteX13" fmla="*/ 1129881 w 1294799"/>
              <a:gd name="connsiteY13" fmla="*/ 1208241 h 1466222"/>
              <a:gd name="connsiteX14" fmla="*/ 1134199 w 1294799"/>
              <a:gd name="connsiteY14" fmla="*/ 1184559 h 1466222"/>
              <a:gd name="connsiteX15" fmla="*/ 1154181 w 1294799"/>
              <a:gd name="connsiteY15" fmla="*/ 1162603 h 1466222"/>
              <a:gd name="connsiteX16" fmla="*/ 1260261 w 1294799"/>
              <a:gd name="connsiteY16" fmla="*/ 1059112 h 1466222"/>
              <a:gd name="connsiteX17" fmla="*/ 1269267 w 1294799"/>
              <a:gd name="connsiteY17" fmla="*/ 1051588 h 1466222"/>
              <a:gd name="connsiteX18" fmla="*/ 149302 w 1294799"/>
              <a:gd name="connsiteY18" fmla="*/ 1064046 h 1466222"/>
              <a:gd name="connsiteX19" fmla="*/ 162084 w 1294799"/>
              <a:gd name="connsiteY19" fmla="*/ 1063183 h 1466222"/>
              <a:gd name="connsiteX20" fmla="*/ 176145 w 1294799"/>
              <a:gd name="connsiteY20" fmla="*/ 1077862 h 1466222"/>
              <a:gd name="connsiteX21" fmla="*/ 164305 w 1294799"/>
              <a:gd name="connsiteY21" fmla="*/ 1099448 h 1466222"/>
              <a:gd name="connsiteX22" fmla="*/ 56375 w 1294799"/>
              <a:gd name="connsiteY22" fmla="*/ 1216876 h 1466222"/>
              <a:gd name="connsiteX23" fmla="*/ 21097 w 1294799"/>
              <a:gd name="connsiteY23" fmla="*/ 1226127 h 1466222"/>
              <a:gd name="connsiteX24" fmla="*/ 27388 w 1294799"/>
              <a:gd name="connsiteY24" fmla="*/ 1191713 h 1466222"/>
              <a:gd name="connsiteX25" fmla="*/ 138648 w 1294799"/>
              <a:gd name="connsiteY25" fmla="*/ 1069351 h 1466222"/>
              <a:gd name="connsiteX26" fmla="*/ 149302 w 1294799"/>
              <a:gd name="connsiteY26" fmla="*/ 1064046 h 1466222"/>
              <a:gd name="connsiteX27" fmla="*/ 940340 w 1294799"/>
              <a:gd name="connsiteY27" fmla="*/ 989714 h 1466222"/>
              <a:gd name="connsiteX28" fmla="*/ 952629 w 1294799"/>
              <a:gd name="connsiteY28" fmla="*/ 994108 h 1466222"/>
              <a:gd name="connsiteX29" fmla="*/ 954849 w 1294799"/>
              <a:gd name="connsiteY29" fmla="*/ 1018161 h 1466222"/>
              <a:gd name="connsiteX30" fmla="*/ 947818 w 1294799"/>
              <a:gd name="connsiteY30" fmla="*/ 1027659 h 1466222"/>
              <a:gd name="connsiteX31" fmla="*/ 871712 w 1294799"/>
              <a:gd name="connsiteY31" fmla="*/ 1110303 h 1466222"/>
              <a:gd name="connsiteX32" fmla="*/ 846178 w 1294799"/>
              <a:gd name="connsiteY32" fmla="*/ 1130163 h 1466222"/>
              <a:gd name="connsiteX33" fmla="*/ 821632 w 1294799"/>
              <a:gd name="connsiteY33" fmla="*/ 1104875 h 1466222"/>
              <a:gd name="connsiteX34" fmla="*/ 834954 w 1294799"/>
              <a:gd name="connsiteY34" fmla="*/ 1081315 h 1466222"/>
              <a:gd name="connsiteX35" fmla="*/ 928699 w 1294799"/>
              <a:gd name="connsiteY35" fmla="*/ 995588 h 1466222"/>
              <a:gd name="connsiteX36" fmla="*/ 940340 w 1294799"/>
              <a:gd name="connsiteY36" fmla="*/ 989714 h 1466222"/>
              <a:gd name="connsiteX37" fmla="*/ 536279 w 1294799"/>
              <a:gd name="connsiteY37" fmla="*/ 1022355 h 1466222"/>
              <a:gd name="connsiteX38" fmla="*/ 550880 w 1294799"/>
              <a:gd name="connsiteY38" fmla="*/ 1028522 h 1466222"/>
              <a:gd name="connsiteX39" fmla="*/ 550263 w 1294799"/>
              <a:gd name="connsiteY39" fmla="*/ 1058003 h 1466222"/>
              <a:gd name="connsiteX40" fmla="*/ 455531 w 1294799"/>
              <a:gd name="connsiteY40" fmla="*/ 1164206 h 1466222"/>
              <a:gd name="connsiteX41" fmla="*/ 432588 w 1294799"/>
              <a:gd name="connsiteY41" fmla="*/ 1179255 h 1466222"/>
              <a:gd name="connsiteX42" fmla="*/ 420007 w 1294799"/>
              <a:gd name="connsiteY42" fmla="*/ 1158409 h 1466222"/>
              <a:gd name="connsiteX43" fmla="*/ 429628 w 1294799"/>
              <a:gd name="connsiteY43" fmla="*/ 1134232 h 1466222"/>
              <a:gd name="connsiteX44" fmla="*/ 519549 w 1294799"/>
              <a:gd name="connsiteY44" fmla="*/ 1031729 h 1466222"/>
              <a:gd name="connsiteX45" fmla="*/ 536279 w 1294799"/>
              <a:gd name="connsiteY45" fmla="*/ 1022355 h 1466222"/>
              <a:gd name="connsiteX46" fmla="*/ 1135308 w 1294799"/>
              <a:gd name="connsiteY46" fmla="*/ 643921 h 1466222"/>
              <a:gd name="connsiteX47" fmla="*/ 1154551 w 1294799"/>
              <a:gd name="connsiteY47" fmla="*/ 661066 h 1466222"/>
              <a:gd name="connsiteX48" fmla="*/ 1145546 w 1294799"/>
              <a:gd name="connsiteY48" fmla="*/ 676608 h 1466222"/>
              <a:gd name="connsiteX49" fmla="*/ 1069810 w 1294799"/>
              <a:gd name="connsiteY49" fmla="*/ 763569 h 1466222"/>
              <a:gd name="connsiteX50" fmla="*/ 1055995 w 1294799"/>
              <a:gd name="connsiteY50" fmla="*/ 774177 h 1466222"/>
              <a:gd name="connsiteX51" fmla="*/ 1034779 w 1294799"/>
              <a:gd name="connsiteY51" fmla="*/ 772450 h 1466222"/>
              <a:gd name="connsiteX52" fmla="*/ 1034779 w 1294799"/>
              <a:gd name="connsiteY52" fmla="*/ 751728 h 1466222"/>
              <a:gd name="connsiteX53" fmla="*/ 1046003 w 1294799"/>
              <a:gd name="connsiteY53" fmla="*/ 738036 h 1466222"/>
              <a:gd name="connsiteX54" fmla="*/ 1121863 w 1294799"/>
              <a:gd name="connsiteY54" fmla="*/ 655145 h 1466222"/>
              <a:gd name="connsiteX55" fmla="*/ 1135308 w 1294799"/>
              <a:gd name="connsiteY55" fmla="*/ 643921 h 1466222"/>
              <a:gd name="connsiteX56" fmla="*/ 415320 w 1294799"/>
              <a:gd name="connsiteY56" fmla="*/ 695973 h 1466222"/>
              <a:gd name="connsiteX57" fmla="*/ 436536 w 1294799"/>
              <a:gd name="connsiteY57" fmla="*/ 700044 h 1466222"/>
              <a:gd name="connsiteX58" fmla="*/ 439989 w 1294799"/>
              <a:gd name="connsiteY58" fmla="*/ 718916 h 1466222"/>
              <a:gd name="connsiteX59" fmla="*/ 435796 w 1294799"/>
              <a:gd name="connsiteY59" fmla="*/ 726441 h 1466222"/>
              <a:gd name="connsiteX60" fmla="*/ 332923 w 1294799"/>
              <a:gd name="connsiteY60" fmla="*/ 841032 h 1466222"/>
              <a:gd name="connsiteX61" fmla="*/ 317874 w 1294799"/>
              <a:gd name="connsiteY61" fmla="*/ 850776 h 1466222"/>
              <a:gd name="connsiteX62" fmla="*/ 300852 w 1294799"/>
              <a:gd name="connsiteY62" fmla="*/ 826353 h 1466222"/>
              <a:gd name="connsiteX63" fmla="*/ 313063 w 1294799"/>
              <a:gd name="connsiteY63" fmla="*/ 806247 h 1466222"/>
              <a:gd name="connsiteX64" fmla="*/ 401505 w 1294799"/>
              <a:gd name="connsiteY64" fmla="*/ 706458 h 1466222"/>
              <a:gd name="connsiteX65" fmla="*/ 415320 w 1294799"/>
              <a:gd name="connsiteY65" fmla="*/ 695973 h 1466222"/>
              <a:gd name="connsiteX66" fmla="*/ 813984 w 1294799"/>
              <a:gd name="connsiteY66" fmla="*/ 632695 h 1466222"/>
              <a:gd name="connsiteX67" fmla="*/ 835940 w 1294799"/>
              <a:gd name="connsiteY67" fmla="*/ 658475 h 1466222"/>
              <a:gd name="connsiteX68" fmla="*/ 823605 w 1294799"/>
              <a:gd name="connsiteY68" fmla="*/ 678334 h 1466222"/>
              <a:gd name="connsiteX69" fmla="*/ 738618 w 1294799"/>
              <a:gd name="connsiteY69" fmla="*/ 776890 h 1466222"/>
              <a:gd name="connsiteX70" fmla="*/ 728010 w 1294799"/>
              <a:gd name="connsiteY70" fmla="*/ 787005 h 1466222"/>
              <a:gd name="connsiteX71" fmla="*/ 708151 w 1294799"/>
              <a:gd name="connsiteY71" fmla="*/ 782934 h 1466222"/>
              <a:gd name="connsiteX72" fmla="*/ 709137 w 1294799"/>
              <a:gd name="connsiteY72" fmla="*/ 744573 h 1466222"/>
              <a:gd name="connsiteX73" fmla="*/ 799182 w 1294799"/>
              <a:gd name="connsiteY73" fmla="*/ 642686 h 1466222"/>
              <a:gd name="connsiteX74" fmla="*/ 813984 w 1294799"/>
              <a:gd name="connsiteY74" fmla="*/ 632695 h 1466222"/>
              <a:gd name="connsiteX75" fmla="*/ 128025 w 1294799"/>
              <a:gd name="connsiteY75" fmla="*/ 458942 h 1466222"/>
              <a:gd name="connsiteX76" fmla="*/ 140993 w 1294799"/>
              <a:gd name="connsiteY76" fmla="*/ 459143 h 1466222"/>
              <a:gd name="connsiteX77" fmla="*/ 152218 w 1294799"/>
              <a:gd name="connsiteY77" fmla="*/ 474685 h 1466222"/>
              <a:gd name="connsiteX78" fmla="*/ 140869 w 1294799"/>
              <a:gd name="connsiteY78" fmla="*/ 493927 h 1466222"/>
              <a:gd name="connsiteX79" fmla="*/ 35776 w 1294799"/>
              <a:gd name="connsiteY79" fmla="*/ 610985 h 1466222"/>
              <a:gd name="connsiteX80" fmla="*/ 26772 w 1294799"/>
              <a:gd name="connsiteY80" fmla="*/ 618386 h 1466222"/>
              <a:gd name="connsiteX81" fmla="*/ 5184 w 1294799"/>
              <a:gd name="connsiteY81" fmla="*/ 617770 h 1466222"/>
              <a:gd name="connsiteX82" fmla="*/ 250 w 1294799"/>
              <a:gd name="connsiteY82" fmla="*/ 599761 h 1466222"/>
              <a:gd name="connsiteX83" fmla="*/ 10489 w 1294799"/>
              <a:gd name="connsiteY83" fmla="*/ 578791 h 1466222"/>
              <a:gd name="connsiteX84" fmla="*/ 117186 w 1294799"/>
              <a:gd name="connsiteY84" fmla="*/ 463460 h 1466222"/>
              <a:gd name="connsiteX85" fmla="*/ 128025 w 1294799"/>
              <a:gd name="connsiteY85" fmla="*/ 458942 h 1466222"/>
              <a:gd name="connsiteX86" fmla="*/ 1141106 w 1294799"/>
              <a:gd name="connsiteY86" fmla="*/ 303107 h 1466222"/>
              <a:gd name="connsiteX87" fmla="*/ 1162692 w 1294799"/>
              <a:gd name="connsiteY87" fmla="*/ 324199 h 1466222"/>
              <a:gd name="connsiteX88" fmla="*/ 1153687 w 1294799"/>
              <a:gd name="connsiteY88" fmla="*/ 339248 h 1466222"/>
              <a:gd name="connsiteX89" fmla="*/ 1058215 w 1294799"/>
              <a:gd name="connsiteY89" fmla="*/ 441258 h 1466222"/>
              <a:gd name="connsiteX90" fmla="*/ 1039466 w 1294799"/>
              <a:gd name="connsiteY90" fmla="*/ 455566 h 1466222"/>
              <a:gd name="connsiteX91" fmla="*/ 1020593 w 1294799"/>
              <a:gd name="connsiteY91" fmla="*/ 454949 h 1466222"/>
              <a:gd name="connsiteX92" fmla="*/ 1014919 w 1294799"/>
              <a:gd name="connsiteY92" fmla="*/ 434473 h 1466222"/>
              <a:gd name="connsiteX93" fmla="*/ 1030215 w 1294799"/>
              <a:gd name="connsiteY93" fmla="*/ 409557 h 1466222"/>
              <a:gd name="connsiteX94" fmla="*/ 1126427 w 1294799"/>
              <a:gd name="connsiteY94" fmla="*/ 312481 h 1466222"/>
              <a:gd name="connsiteX95" fmla="*/ 1141106 w 1294799"/>
              <a:gd name="connsiteY95" fmla="*/ 303107 h 1466222"/>
              <a:gd name="connsiteX96" fmla="*/ 763473 w 1294799"/>
              <a:gd name="connsiteY96" fmla="*/ 289969 h 1466222"/>
              <a:gd name="connsiteX97" fmla="*/ 775006 w 1294799"/>
              <a:gd name="connsiteY97" fmla="*/ 290277 h 1466222"/>
              <a:gd name="connsiteX98" fmla="*/ 788451 w 1294799"/>
              <a:gd name="connsiteY98" fmla="*/ 304463 h 1466222"/>
              <a:gd name="connsiteX99" fmla="*/ 778336 w 1294799"/>
              <a:gd name="connsiteY99" fmla="*/ 324075 h 1466222"/>
              <a:gd name="connsiteX100" fmla="*/ 694952 w 1294799"/>
              <a:gd name="connsiteY100" fmla="*/ 415723 h 1466222"/>
              <a:gd name="connsiteX101" fmla="*/ 662141 w 1294799"/>
              <a:gd name="connsiteY101" fmla="*/ 423988 h 1466222"/>
              <a:gd name="connsiteX102" fmla="*/ 664732 w 1294799"/>
              <a:gd name="connsiteY102" fmla="*/ 392164 h 1466222"/>
              <a:gd name="connsiteX103" fmla="*/ 753790 w 1294799"/>
              <a:gd name="connsiteY103" fmla="*/ 294101 h 1466222"/>
              <a:gd name="connsiteX104" fmla="*/ 763473 w 1294799"/>
              <a:gd name="connsiteY104" fmla="*/ 289969 h 1466222"/>
              <a:gd name="connsiteX105" fmla="*/ 439496 w 1294799"/>
              <a:gd name="connsiteY105" fmla="*/ 308163 h 1466222"/>
              <a:gd name="connsiteX106" fmla="*/ 457999 w 1294799"/>
              <a:gd name="connsiteY106" fmla="*/ 323582 h 1466222"/>
              <a:gd name="connsiteX107" fmla="*/ 453558 w 1294799"/>
              <a:gd name="connsiteY107" fmla="*/ 333943 h 1466222"/>
              <a:gd name="connsiteX108" fmla="*/ 373381 w 1294799"/>
              <a:gd name="connsiteY108" fmla="*/ 435953 h 1466222"/>
              <a:gd name="connsiteX109" fmla="*/ 355125 w 1294799"/>
              <a:gd name="connsiteY109" fmla="*/ 450508 h 1466222"/>
              <a:gd name="connsiteX110" fmla="*/ 334033 w 1294799"/>
              <a:gd name="connsiteY110" fmla="*/ 447918 h 1466222"/>
              <a:gd name="connsiteX111" fmla="*/ 330579 w 1294799"/>
              <a:gd name="connsiteY111" fmla="*/ 429662 h 1466222"/>
              <a:gd name="connsiteX112" fmla="*/ 340570 w 1294799"/>
              <a:gd name="connsiteY112" fmla="*/ 411900 h 1466222"/>
              <a:gd name="connsiteX113" fmla="*/ 422474 w 1294799"/>
              <a:gd name="connsiteY113" fmla="*/ 318771 h 1466222"/>
              <a:gd name="connsiteX114" fmla="*/ 439496 w 1294799"/>
              <a:gd name="connsiteY114" fmla="*/ 308163 h 1466222"/>
              <a:gd name="connsiteX115" fmla="*/ 359442 w 1294799"/>
              <a:gd name="connsiteY115" fmla="*/ 58504 h 1466222"/>
              <a:gd name="connsiteX116" fmla="*/ 380535 w 1294799"/>
              <a:gd name="connsiteY116" fmla="*/ 74787 h 1466222"/>
              <a:gd name="connsiteX117" fmla="*/ 373257 w 1294799"/>
              <a:gd name="connsiteY117" fmla="*/ 87615 h 1466222"/>
              <a:gd name="connsiteX118" fmla="*/ 287283 w 1294799"/>
              <a:gd name="connsiteY118" fmla="*/ 181360 h 1466222"/>
              <a:gd name="connsiteX119" fmla="*/ 280869 w 1294799"/>
              <a:gd name="connsiteY119" fmla="*/ 187528 h 1466222"/>
              <a:gd name="connsiteX120" fmla="*/ 251759 w 1294799"/>
              <a:gd name="connsiteY120" fmla="*/ 190981 h 1466222"/>
              <a:gd name="connsiteX121" fmla="*/ 252129 w 1294799"/>
              <a:gd name="connsiteY121" fmla="*/ 159404 h 1466222"/>
              <a:gd name="connsiteX122" fmla="*/ 266067 w 1294799"/>
              <a:gd name="connsiteY122" fmla="*/ 144109 h 1466222"/>
              <a:gd name="connsiteX123" fmla="*/ 338350 w 1294799"/>
              <a:gd name="connsiteY123" fmla="*/ 74170 h 1466222"/>
              <a:gd name="connsiteX124" fmla="*/ 359442 w 1294799"/>
              <a:gd name="connsiteY124" fmla="*/ 58504 h 1466222"/>
              <a:gd name="connsiteX125" fmla="*/ 1031988 w 1294799"/>
              <a:gd name="connsiteY125" fmla="*/ 1117 h 1466222"/>
              <a:gd name="connsiteX126" fmla="*/ 1044647 w 1294799"/>
              <a:gd name="connsiteY126" fmla="*/ 1888 h 1466222"/>
              <a:gd name="connsiteX127" fmla="*/ 1055255 w 1294799"/>
              <a:gd name="connsiteY127" fmla="*/ 15457 h 1466222"/>
              <a:gd name="connsiteX128" fmla="*/ 1046127 w 1294799"/>
              <a:gd name="connsiteY128" fmla="*/ 34576 h 1466222"/>
              <a:gd name="connsiteX129" fmla="*/ 946461 w 1294799"/>
              <a:gd name="connsiteY129" fmla="*/ 151757 h 1466222"/>
              <a:gd name="connsiteX130" fmla="*/ 937333 w 1294799"/>
              <a:gd name="connsiteY130" fmla="*/ 158912 h 1466222"/>
              <a:gd name="connsiteX131" fmla="*/ 915994 w 1294799"/>
              <a:gd name="connsiteY131" fmla="*/ 158665 h 1466222"/>
              <a:gd name="connsiteX132" fmla="*/ 913157 w 1294799"/>
              <a:gd name="connsiteY132" fmla="*/ 138189 h 1466222"/>
              <a:gd name="connsiteX133" fmla="*/ 931166 w 1294799"/>
              <a:gd name="connsiteY133" fmla="*/ 111299 h 1466222"/>
              <a:gd name="connsiteX134" fmla="*/ 1021457 w 1294799"/>
              <a:gd name="connsiteY134" fmla="*/ 9412 h 1466222"/>
              <a:gd name="connsiteX135" fmla="*/ 1031988 w 1294799"/>
              <a:gd name="connsiteY135" fmla="*/ 1117 h 1466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294799" h="1466222">
                <a:moveTo>
                  <a:pt x="649683" y="1295449"/>
                </a:moveTo>
                <a:cubicBezTo>
                  <a:pt x="665719" y="1296189"/>
                  <a:pt x="673736" y="1308031"/>
                  <a:pt x="668926" y="1320612"/>
                </a:cubicBezTo>
                <a:cubicBezTo>
                  <a:pt x="667569" y="1324189"/>
                  <a:pt x="665225" y="1327643"/>
                  <a:pt x="662758" y="1330604"/>
                </a:cubicBezTo>
                <a:cubicBezTo>
                  <a:pt x="631181" y="1369829"/>
                  <a:pt x="599727" y="1409300"/>
                  <a:pt x="567533" y="1448155"/>
                </a:cubicBezTo>
                <a:cubicBezTo>
                  <a:pt x="552361" y="1466411"/>
                  <a:pt x="541383" y="1469865"/>
                  <a:pt x="530282" y="1462834"/>
                </a:cubicBezTo>
                <a:cubicBezTo>
                  <a:pt x="518687" y="1455433"/>
                  <a:pt x="517577" y="1439891"/>
                  <a:pt x="529541" y="1420155"/>
                </a:cubicBezTo>
                <a:cubicBezTo>
                  <a:pt x="557665" y="1374022"/>
                  <a:pt x="596643" y="1337388"/>
                  <a:pt x="636115" y="1301493"/>
                </a:cubicBezTo>
                <a:cubicBezTo>
                  <a:pt x="640186" y="1297916"/>
                  <a:pt x="646600" y="1296806"/>
                  <a:pt x="649683" y="1295449"/>
                </a:cubicBezTo>
                <a:close/>
                <a:moveTo>
                  <a:pt x="1269267" y="1051588"/>
                </a:moveTo>
                <a:cubicBezTo>
                  <a:pt x="1280737" y="1044804"/>
                  <a:pt x="1294182" y="1052328"/>
                  <a:pt x="1294799" y="1068610"/>
                </a:cubicBezTo>
                <a:cubicBezTo>
                  <a:pt x="1292332" y="1072804"/>
                  <a:pt x="1289742" y="1080698"/>
                  <a:pt x="1284438" y="1086003"/>
                </a:cubicBezTo>
                <a:cubicBezTo>
                  <a:pt x="1244472" y="1125598"/>
                  <a:pt x="1204014" y="1164823"/>
                  <a:pt x="1163679" y="1204048"/>
                </a:cubicBezTo>
                <a:cubicBezTo>
                  <a:pt x="1161583" y="1206021"/>
                  <a:pt x="1158868" y="1207502"/>
                  <a:pt x="1156402" y="1209106"/>
                </a:cubicBezTo>
                <a:cubicBezTo>
                  <a:pt x="1147397" y="1214657"/>
                  <a:pt x="1137899" y="1217864"/>
                  <a:pt x="1129881" y="1208241"/>
                </a:cubicBezTo>
                <a:cubicBezTo>
                  <a:pt x="1122604" y="1199360"/>
                  <a:pt x="1128278" y="1191466"/>
                  <a:pt x="1134199" y="1184559"/>
                </a:cubicBezTo>
                <a:cubicBezTo>
                  <a:pt x="1140614" y="1177035"/>
                  <a:pt x="1147151" y="1169510"/>
                  <a:pt x="1154181" y="1162603"/>
                </a:cubicBezTo>
                <a:cubicBezTo>
                  <a:pt x="1189460" y="1127941"/>
                  <a:pt x="1224860" y="1093527"/>
                  <a:pt x="1260261" y="1059112"/>
                </a:cubicBezTo>
                <a:cubicBezTo>
                  <a:pt x="1263098" y="1056399"/>
                  <a:pt x="1265936" y="1053438"/>
                  <a:pt x="1269267" y="1051588"/>
                </a:cubicBezTo>
                <a:close/>
                <a:moveTo>
                  <a:pt x="149302" y="1064046"/>
                </a:moveTo>
                <a:cubicBezTo>
                  <a:pt x="153604" y="1063060"/>
                  <a:pt x="158260" y="1062813"/>
                  <a:pt x="162084" y="1063183"/>
                </a:cubicBezTo>
                <a:cubicBezTo>
                  <a:pt x="166771" y="1063800"/>
                  <a:pt x="170719" y="1072065"/>
                  <a:pt x="176145" y="1077862"/>
                </a:cubicBezTo>
                <a:cubicBezTo>
                  <a:pt x="171705" y="1086126"/>
                  <a:pt x="169239" y="1094021"/>
                  <a:pt x="164305" y="1099448"/>
                </a:cubicBezTo>
                <a:cubicBezTo>
                  <a:pt x="128657" y="1138920"/>
                  <a:pt x="93256" y="1178515"/>
                  <a:pt x="56375" y="1216876"/>
                </a:cubicBezTo>
                <a:cubicBezTo>
                  <a:pt x="40463" y="1233528"/>
                  <a:pt x="28251" y="1235255"/>
                  <a:pt x="21097" y="1226127"/>
                </a:cubicBezTo>
                <a:cubicBezTo>
                  <a:pt x="10735" y="1212929"/>
                  <a:pt x="19123" y="1200964"/>
                  <a:pt x="27388" y="1191713"/>
                </a:cubicBezTo>
                <a:cubicBezTo>
                  <a:pt x="63774" y="1150391"/>
                  <a:pt x="100779" y="1109439"/>
                  <a:pt x="138648" y="1069351"/>
                </a:cubicBezTo>
                <a:cubicBezTo>
                  <a:pt x="141053" y="1066760"/>
                  <a:pt x="145000" y="1065033"/>
                  <a:pt x="149302" y="1064046"/>
                </a:cubicBezTo>
                <a:close/>
                <a:moveTo>
                  <a:pt x="940340" y="989714"/>
                </a:moveTo>
                <a:cubicBezTo>
                  <a:pt x="944395" y="989267"/>
                  <a:pt x="948558" y="990531"/>
                  <a:pt x="952629" y="994108"/>
                </a:cubicBezTo>
                <a:cubicBezTo>
                  <a:pt x="960770" y="1001139"/>
                  <a:pt x="959536" y="1009773"/>
                  <a:pt x="954849" y="1018161"/>
                </a:cubicBezTo>
                <a:cubicBezTo>
                  <a:pt x="952999" y="1021614"/>
                  <a:pt x="950408" y="1024698"/>
                  <a:pt x="947818" y="1027659"/>
                </a:cubicBezTo>
                <a:cubicBezTo>
                  <a:pt x="922531" y="1055290"/>
                  <a:pt x="897492" y="1083166"/>
                  <a:pt x="871712" y="1110303"/>
                </a:cubicBezTo>
                <a:cubicBezTo>
                  <a:pt x="864311" y="1118074"/>
                  <a:pt x="855553" y="1124981"/>
                  <a:pt x="846178" y="1130163"/>
                </a:cubicBezTo>
                <a:cubicBezTo>
                  <a:pt x="830266" y="1138796"/>
                  <a:pt x="820028" y="1131272"/>
                  <a:pt x="821632" y="1104875"/>
                </a:cubicBezTo>
                <a:cubicBezTo>
                  <a:pt x="823729" y="1101051"/>
                  <a:pt x="827182" y="1088840"/>
                  <a:pt x="834954" y="1081315"/>
                </a:cubicBezTo>
                <a:cubicBezTo>
                  <a:pt x="865421" y="1051958"/>
                  <a:pt x="897245" y="1023958"/>
                  <a:pt x="928699" y="995588"/>
                </a:cubicBezTo>
                <a:cubicBezTo>
                  <a:pt x="932338" y="992319"/>
                  <a:pt x="936285" y="990161"/>
                  <a:pt x="940340" y="989714"/>
                </a:cubicBezTo>
                <a:close/>
                <a:moveTo>
                  <a:pt x="536279" y="1022355"/>
                </a:moveTo>
                <a:cubicBezTo>
                  <a:pt x="541691" y="1021985"/>
                  <a:pt x="546748" y="1024205"/>
                  <a:pt x="550880" y="1028522"/>
                </a:cubicBezTo>
                <a:cubicBezTo>
                  <a:pt x="560378" y="1038390"/>
                  <a:pt x="558034" y="1049122"/>
                  <a:pt x="550263" y="1058003"/>
                </a:cubicBezTo>
                <a:cubicBezTo>
                  <a:pt x="519056" y="1093774"/>
                  <a:pt x="487479" y="1129175"/>
                  <a:pt x="455531" y="1164206"/>
                </a:cubicBezTo>
                <a:cubicBezTo>
                  <a:pt x="450474" y="1169634"/>
                  <a:pt x="442703" y="1172594"/>
                  <a:pt x="432588" y="1179255"/>
                </a:cubicBezTo>
                <a:cubicBezTo>
                  <a:pt x="427654" y="1171484"/>
                  <a:pt x="420130" y="1164946"/>
                  <a:pt x="420007" y="1158409"/>
                </a:cubicBezTo>
                <a:cubicBezTo>
                  <a:pt x="419883" y="1150268"/>
                  <a:pt x="424200" y="1140647"/>
                  <a:pt x="429628" y="1134232"/>
                </a:cubicBezTo>
                <a:cubicBezTo>
                  <a:pt x="458985" y="1099571"/>
                  <a:pt x="488835" y="1065157"/>
                  <a:pt x="519549" y="1031729"/>
                </a:cubicBezTo>
                <a:cubicBezTo>
                  <a:pt x="525100" y="1025685"/>
                  <a:pt x="530867" y="1022725"/>
                  <a:pt x="536279" y="1022355"/>
                </a:cubicBezTo>
                <a:close/>
                <a:moveTo>
                  <a:pt x="1135308" y="643921"/>
                </a:moveTo>
                <a:cubicBezTo>
                  <a:pt x="1145176" y="639233"/>
                  <a:pt x="1155414" y="647374"/>
                  <a:pt x="1154551" y="661066"/>
                </a:cubicBezTo>
                <a:cubicBezTo>
                  <a:pt x="1152330" y="664890"/>
                  <a:pt x="1149863" y="671551"/>
                  <a:pt x="1145546" y="676608"/>
                </a:cubicBezTo>
                <a:cubicBezTo>
                  <a:pt x="1120630" y="705842"/>
                  <a:pt x="1095343" y="734706"/>
                  <a:pt x="1069810" y="763569"/>
                </a:cubicBezTo>
                <a:cubicBezTo>
                  <a:pt x="1065986" y="767887"/>
                  <a:pt x="1061175" y="772944"/>
                  <a:pt x="1055995" y="774177"/>
                </a:cubicBezTo>
                <a:cubicBezTo>
                  <a:pt x="1049210" y="775658"/>
                  <a:pt x="1040206" y="775781"/>
                  <a:pt x="1034779" y="772450"/>
                </a:cubicBezTo>
                <a:cubicBezTo>
                  <a:pt x="1026267" y="767270"/>
                  <a:pt x="1029968" y="758635"/>
                  <a:pt x="1034779" y="751728"/>
                </a:cubicBezTo>
                <a:cubicBezTo>
                  <a:pt x="1038109" y="746917"/>
                  <a:pt x="1042056" y="742353"/>
                  <a:pt x="1046003" y="738036"/>
                </a:cubicBezTo>
                <a:cubicBezTo>
                  <a:pt x="1071167" y="710283"/>
                  <a:pt x="1096453" y="682652"/>
                  <a:pt x="1121863" y="655145"/>
                </a:cubicBezTo>
                <a:cubicBezTo>
                  <a:pt x="1125810" y="650828"/>
                  <a:pt x="1130251" y="646387"/>
                  <a:pt x="1135308" y="643921"/>
                </a:cubicBezTo>
                <a:close/>
                <a:moveTo>
                  <a:pt x="415320" y="695973"/>
                </a:moveTo>
                <a:cubicBezTo>
                  <a:pt x="422227" y="694987"/>
                  <a:pt x="431478" y="695973"/>
                  <a:pt x="436536" y="700044"/>
                </a:cubicBezTo>
                <a:cubicBezTo>
                  <a:pt x="440360" y="703128"/>
                  <a:pt x="439619" y="712379"/>
                  <a:pt x="439989" y="718916"/>
                </a:cubicBezTo>
                <a:cubicBezTo>
                  <a:pt x="440113" y="721383"/>
                  <a:pt x="437769" y="724344"/>
                  <a:pt x="435796" y="726441"/>
                </a:cubicBezTo>
                <a:cubicBezTo>
                  <a:pt x="401628" y="764679"/>
                  <a:pt x="367584" y="803040"/>
                  <a:pt x="332923" y="841032"/>
                </a:cubicBezTo>
                <a:cubicBezTo>
                  <a:pt x="328482" y="845842"/>
                  <a:pt x="321698" y="848309"/>
                  <a:pt x="317874" y="850776"/>
                </a:cubicBezTo>
                <a:cubicBezTo>
                  <a:pt x="304676" y="849913"/>
                  <a:pt x="296658" y="837331"/>
                  <a:pt x="300852" y="826353"/>
                </a:cubicBezTo>
                <a:cubicBezTo>
                  <a:pt x="303565" y="819199"/>
                  <a:pt x="308006" y="812168"/>
                  <a:pt x="313063" y="806247"/>
                </a:cubicBezTo>
                <a:cubicBezTo>
                  <a:pt x="342297" y="772820"/>
                  <a:pt x="371901" y="739516"/>
                  <a:pt x="401505" y="706458"/>
                </a:cubicBezTo>
                <a:cubicBezTo>
                  <a:pt x="405328" y="702141"/>
                  <a:pt x="410262" y="696713"/>
                  <a:pt x="415320" y="695973"/>
                </a:cubicBezTo>
                <a:close/>
                <a:moveTo>
                  <a:pt x="813984" y="632695"/>
                </a:moveTo>
                <a:cubicBezTo>
                  <a:pt x="830019" y="631462"/>
                  <a:pt x="840751" y="645030"/>
                  <a:pt x="835940" y="658475"/>
                </a:cubicBezTo>
                <a:cubicBezTo>
                  <a:pt x="833350" y="665629"/>
                  <a:pt x="828539" y="672414"/>
                  <a:pt x="823605" y="678334"/>
                </a:cubicBezTo>
                <a:cubicBezTo>
                  <a:pt x="795482" y="711392"/>
                  <a:pt x="767111" y="744079"/>
                  <a:pt x="738618" y="776890"/>
                </a:cubicBezTo>
                <a:cubicBezTo>
                  <a:pt x="735411" y="780591"/>
                  <a:pt x="731834" y="784168"/>
                  <a:pt x="728010" y="787005"/>
                </a:cubicBezTo>
                <a:cubicBezTo>
                  <a:pt x="720115" y="792802"/>
                  <a:pt x="711974" y="791322"/>
                  <a:pt x="708151" y="782934"/>
                </a:cubicBezTo>
                <a:cubicBezTo>
                  <a:pt x="702477" y="770476"/>
                  <a:pt x="697666" y="757401"/>
                  <a:pt x="709137" y="744573"/>
                </a:cubicBezTo>
                <a:cubicBezTo>
                  <a:pt x="739358" y="710775"/>
                  <a:pt x="768962" y="676484"/>
                  <a:pt x="799182" y="642686"/>
                </a:cubicBezTo>
                <a:cubicBezTo>
                  <a:pt x="803499" y="637753"/>
                  <a:pt x="810284" y="635162"/>
                  <a:pt x="813984" y="632695"/>
                </a:cubicBezTo>
                <a:close/>
                <a:moveTo>
                  <a:pt x="128025" y="458942"/>
                </a:moveTo>
                <a:cubicBezTo>
                  <a:pt x="132450" y="458310"/>
                  <a:pt x="137230" y="458464"/>
                  <a:pt x="140993" y="459143"/>
                </a:cubicBezTo>
                <a:cubicBezTo>
                  <a:pt x="145433" y="460006"/>
                  <a:pt x="148270" y="469011"/>
                  <a:pt x="152218" y="474685"/>
                </a:cubicBezTo>
                <a:cubicBezTo>
                  <a:pt x="147777" y="482332"/>
                  <a:pt x="145309" y="488870"/>
                  <a:pt x="140869" y="493927"/>
                </a:cubicBezTo>
                <a:cubicBezTo>
                  <a:pt x="106085" y="533152"/>
                  <a:pt x="70930" y="572130"/>
                  <a:pt x="35776" y="610985"/>
                </a:cubicBezTo>
                <a:cubicBezTo>
                  <a:pt x="33185" y="613946"/>
                  <a:pt x="30101" y="617893"/>
                  <a:pt x="26772" y="618386"/>
                </a:cubicBezTo>
                <a:cubicBezTo>
                  <a:pt x="19617" y="619496"/>
                  <a:pt x="10736" y="620977"/>
                  <a:pt x="5184" y="617770"/>
                </a:cubicBezTo>
                <a:cubicBezTo>
                  <a:pt x="1238" y="615549"/>
                  <a:pt x="-735" y="605558"/>
                  <a:pt x="250" y="599761"/>
                </a:cubicBezTo>
                <a:cubicBezTo>
                  <a:pt x="1607" y="592360"/>
                  <a:pt x="5432" y="584465"/>
                  <a:pt x="10489" y="578791"/>
                </a:cubicBezTo>
                <a:cubicBezTo>
                  <a:pt x="45520" y="539936"/>
                  <a:pt x="80798" y="501205"/>
                  <a:pt x="117186" y="463460"/>
                </a:cubicBezTo>
                <a:cubicBezTo>
                  <a:pt x="119530" y="460993"/>
                  <a:pt x="123600" y="459574"/>
                  <a:pt x="128025" y="458942"/>
                </a:cubicBezTo>
                <a:close/>
                <a:moveTo>
                  <a:pt x="1141106" y="303107"/>
                </a:moveTo>
                <a:cubicBezTo>
                  <a:pt x="1155907" y="302490"/>
                  <a:pt x="1165775" y="313098"/>
                  <a:pt x="1162692" y="324199"/>
                </a:cubicBezTo>
                <a:cubicBezTo>
                  <a:pt x="1161211" y="329627"/>
                  <a:pt x="1157634" y="335054"/>
                  <a:pt x="1153687" y="339248"/>
                </a:cubicBezTo>
                <a:cubicBezTo>
                  <a:pt x="1122110" y="373416"/>
                  <a:pt x="1090286" y="407460"/>
                  <a:pt x="1058215" y="441258"/>
                </a:cubicBezTo>
                <a:cubicBezTo>
                  <a:pt x="1052788" y="446932"/>
                  <a:pt x="1046497" y="452729"/>
                  <a:pt x="1039466" y="455566"/>
                </a:cubicBezTo>
                <a:cubicBezTo>
                  <a:pt x="1033915" y="457786"/>
                  <a:pt x="1023924" y="458280"/>
                  <a:pt x="1020593" y="454949"/>
                </a:cubicBezTo>
                <a:cubicBezTo>
                  <a:pt x="1016153" y="450385"/>
                  <a:pt x="1013193" y="440518"/>
                  <a:pt x="1014919" y="434473"/>
                </a:cubicBezTo>
                <a:cubicBezTo>
                  <a:pt x="1017510" y="425346"/>
                  <a:pt x="1023554" y="416464"/>
                  <a:pt x="1030215" y="409557"/>
                </a:cubicBezTo>
                <a:cubicBezTo>
                  <a:pt x="1061792" y="376746"/>
                  <a:pt x="1093986" y="344552"/>
                  <a:pt x="1126427" y="312481"/>
                </a:cubicBezTo>
                <a:cubicBezTo>
                  <a:pt x="1131114" y="307794"/>
                  <a:pt x="1137775" y="305204"/>
                  <a:pt x="1141106" y="303107"/>
                </a:cubicBezTo>
                <a:close/>
                <a:moveTo>
                  <a:pt x="763473" y="289969"/>
                </a:moveTo>
                <a:cubicBezTo>
                  <a:pt x="767451" y="289352"/>
                  <a:pt x="771737" y="289475"/>
                  <a:pt x="775006" y="290277"/>
                </a:cubicBezTo>
                <a:cubicBezTo>
                  <a:pt x="780186" y="291511"/>
                  <a:pt x="783763" y="299159"/>
                  <a:pt x="788451" y="304463"/>
                </a:cubicBezTo>
                <a:cubicBezTo>
                  <a:pt x="784503" y="312234"/>
                  <a:pt x="782653" y="319264"/>
                  <a:pt x="778336" y="324075"/>
                </a:cubicBezTo>
                <a:cubicBezTo>
                  <a:pt x="750953" y="354912"/>
                  <a:pt x="723322" y="385750"/>
                  <a:pt x="694952" y="415723"/>
                </a:cubicBezTo>
                <a:cubicBezTo>
                  <a:pt x="686564" y="424605"/>
                  <a:pt x="675463" y="435953"/>
                  <a:pt x="662141" y="423988"/>
                </a:cubicBezTo>
                <a:cubicBezTo>
                  <a:pt x="650916" y="413750"/>
                  <a:pt x="657084" y="401045"/>
                  <a:pt x="664732" y="392164"/>
                </a:cubicBezTo>
                <a:cubicBezTo>
                  <a:pt x="693719" y="358860"/>
                  <a:pt x="723446" y="326049"/>
                  <a:pt x="753790" y="294101"/>
                </a:cubicBezTo>
                <a:cubicBezTo>
                  <a:pt x="755825" y="291942"/>
                  <a:pt x="759495" y="290585"/>
                  <a:pt x="763473" y="289969"/>
                </a:cubicBezTo>
                <a:close/>
                <a:moveTo>
                  <a:pt x="439496" y="308163"/>
                </a:moveTo>
                <a:cubicBezTo>
                  <a:pt x="450228" y="306066"/>
                  <a:pt x="455532" y="313097"/>
                  <a:pt x="457999" y="323582"/>
                </a:cubicBezTo>
                <a:cubicBezTo>
                  <a:pt x="456642" y="326912"/>
                  <a:pt x="455902" y="330983"/>
                  <a:pt x="453558" y="333943"/>
                </a:cubicBezTo>
                <a:cubicBezTo>
                  <a:pt x="427038" y="368111"/>
                  <a:pt x="400518" y="402279"/>
                  <a:pt x="373381" y="435953"/>
                </a:cubicBezTo>
                <a:cubicBezTo>
                  <a:pt x="368570" y="441997"/>
                  <a:pt x="362033" y="448165"/>
                  <a:pt x="355125" y="450508"/>
                </a:cubicBezTo>
                <a:cubicBezTo>
                  <a:pt x="348835" y="452605"/>
                  <a:pt x="339337" y="451618"/>
                  <a:pt x="334033" y="447918"/>
                </a:cubicBezTo>
                <a:cubicBezTo>
                  <a:pt x="330209" y="445328"/>
                  <a:pt x="329346" y="435583"/>
                  <a:pt x="330579" y="429662"/>
                </a:cubicBezTo>
                <a:cubicBezTo>
                  <a:pt x="331812" y="423248"/>
                  <a:pt x="336253" y="416957"/>
                  <a:pt x="340570" y="411900"/>
                </a:cubicBezTo>
                <a:cubicBezTo>
                  <a:pt x="367584" y="380569"/>
                  <a:pt x="394844" y="349485"/>
                  <a:pt x="422474" y="318771"/>
                </a:cubicBezTo>
                <a:cubicBezTo>
                  <a:pt x="426791" y="313961"/>
                  <a:pt x="433329" y="309644"/>
                  <a:pt x="439496" y="308163"/>
                </a:cubicBezTo>
                <a:close/>
                <a:moveTo>
                  <a:pt x="359442" y="58504"/>
                </a:moveTo>
                <a:cubicBezTo>
                  <a:pt x="369927" y="53817"/>
                  <a:pt x="380165" y="61465"/>
                  <a:pt x="380535" y="74787"/>
                </a:cubicBezTo>
                <a:cubicBezTo>
                  <a:pt x="378931" y="77747"/>
                  <a:pt x="377081" y="83544"/>
                  <a:pt x="373257" y="87615"/>
                </a:cubicBezTo>
                <a:cubicBezTo>
                  <a:pt x="344764" y="119069"/>
                  <a:pt x="316023" y="150153"/>
                  <a:pt x="287283" y="181360"/>
                </a:cubicBezTo>
                <a:cubicBezTo>
                  <a:pt x="285310" y="183580"/>
                  <a:pt x="283213" y="185677"/>
                  <a:pt x="280869" y="187528"/>
                </a:cubicBezTo>
                <a:cubicBezTo>
                  <a:pt x="271988" y="195052"/>
                  <a:pt x="262490" y="199863"/>
                  <a:pt x="251759" y="190981"/>
                </a:cubicBezTo>
                <a:cubicBezTo>
                  <a:pt x="242384" y="183210"/>
                  <a:pt x="242507" y="172726"/>
                  <a:pt x="252129" y="159404"/>
                </a:cubicBezTo>
                <a:cubicBezTo>
                  <a:pt x="256199" y="153853"/>
                  <a:pt x="261133" y="148919"/>
                  <a:pt x="266067" y="144109"/>
                </a:cubicBezTo>
                <a:cubicBezTo>
                  <a:pt x="290120" y="120672"/>
                  <a:pt x="314050" y="97236"/>
                  <a:pt x="338350" y="74170"/>
                </a:cubicBezTo>
                <a:cubicBezTo>
                  <a:pt x="344640" y="68126"/>
                  <a:pt x="351671" y="62082"/>
                  <a:pt x="359442" y="58504"/>
                </a:cubicBezTo>
                <a:close/>
                <a:moveTo>
                  <a:pt x="1031988" y="1117"/>
                </a:moveTo>
                <a:cubicBezTo>
                  <a:pt x="1035828" y="-455"/>
                  <a:pt x="1040021" y="-517"/>
                  <a:pt x="1044647" y="1888"/>
                </a:cubicBezTo>
                <a:cubicBezTo>
                  <a:pt x="1048964" y="4108"/>
                  <a:pt x="1051431" y="10276"/>
                  <a:pt x="1055255" y="15457"/>
                </a:cubicBezTo>
                <a:cubicBezTo>
                  <a:pt x="1051924" y="22611"/>
                  <a:pt x="1050198" y="29642"/>
                  <a:pt x="1046127" y="34576"/>
                </a:cubicBezTo>
                <a:cubicBezTo>
                  <a:pt x="1013193" y="73801"/>
                  <a:pt x="979765" y="112779"/>
                  <a:pt x="946461" y="151757"/>
                </a:cubicBezTo>
                <a:cubicBezTo>
                  <a:pt x="943994" y="154718"/>
                  <a:pt x="940664" y="158418"/>
                  <a:pt x="937333" y="158912"/>
                </a:cubicBezTo>
                <a:cubicBezTo>
                  <a:pt x="930179" y="160145"/>
                  <a:pt x="920434" y="162242"/>
                  <a:pt x="915994" y="158665"/>
                </a:cubicBezTo>
                <a:cubicBezTo>
                  <a:pt x="911923" y="155334"/>
                  <a:pt x="910813" y="144110"/>
                  <a:pt x="913157" y="138189"/>
                </a:cubicBezTo>
                <a:cubicBezTo>
                  <a:pt x="917104" y="128444"/>
                  <a:pt x="924012" y="119440"/>
                  <a:pt x="931166" y="111299"/>
                </a:cubicBezTo>
                <a:cubicBezTo>
                  <a:pt x="961016" y="77131"/>
                  <a:pt x="991360" y="43457"/>
                  <a:pt x="1021457" y="9412"/>
                </a:cubicBezTo>
                <a:cubicBezTo>
                  <a:pt x="1024664" y="5773"/>
                  <a:pt x="1028149" y="2690"/>
                  <a:pt x="1031988" y="1117"/>
                </a:cubicBezTo>
                <a:close/>
              </a:path>
            </a:pathLst>
          </a:custGeom>
          <a:solidFill>
            <a:schemeClr val="accent3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E347AB26-B536-3320-E815-74F30B2FC34C}"/>
              </a:ext>
            </a:extLst>
          </p:cNvPr>
          <p:cNvSpPr/>
          <p:nvPr userDrawn="1"/>
        </p:nvSpPr>
        <p:spPr>
          <a:xfrm rot="281017">
            <a:off x="7751343" y="776976"/>
            <a:ext cx="1294799" cy="1466222"/>
          </a:xfrm>
          <a:custGeom>
            <a:avLst/>
            <a:gdLst>
              <a:gd name="connsiteX0" fmla="*/ 649683 w 1294799"/>
              <a:gd name="connsiteY0" fmla="*/ 1295449 h 1466222"/>
              <a:gd name="connsiteX1" fmla="*/ 668926 w 1294799"/>
              <a:gd name="connsiteY1" fmla="*/ 1320612 h 1466222"/>
              <a:gd name="connsiteX2" fmla="*/ 662758 w 1294799"/>
              <a:gd name="connsiteY2" fmla="*/ 1330604 h 1466222"/>
              <a:gd name="connsiteX3" fmla="*/ 567533 w 1294799"/>
              <a:gd name="connsiteY3" fmla="*/ 1448155 h 1466222"/>
              <a:gd name="connsiteX4" fmla="*/ 530282 w 1294799"/>
              <a:gd name="connsiteY4" fmla="*/ 1462834 h 1466222"/>
              <a:gd name="connsiteX5" fmla="*/ 529541 w 1294799"/>
              <a:gd name="connsiteY5" fmla="*/ 1420155 h 1466222"/>
              <a:gd name="connsiteX6" fmla="*/ 636115 w 1294799"/>
              <a:gd name="connsiteY6" fmla="*/ 1301493 h 1466222"/>
              <a:gd name="connsiteX7" fmla="*/ 649683 w 1294799"/>
              <a:gd name="connsiteY7" fmla="*/ 1295449 h 1466222"/>
              <a:gd name="connsiteX8" fmla="*/ 1269266 w 1294799"/>
              <a:gd name="connsiteY8" fmla="*/ 1051589 h 1466222"/>
              <a:gd name="connsiteX9" fmla="*/ 1294799 w 1294799"/>
              <a:gd name="connsiteY9" fmla="*/ 1068610 h 1466222"/>
              <a:gd name="connsiteX10" fmla="*/ 1284439 w 1294799"/>
              <a:gd name="connsiteY10" fmla="*/ 1086002 h 1466222"/>
              <a:gd name="connsiteX11" fmla="*/ 1163679 w 1294799"/>
              <a:gd name="connsiteY11" fmla="*/ 1204049 h 1466222"/>
              <a:gd name="connsiteX12" fmla="*/ 1156401 w 1294799"/>
              <a:gd name="connsiteY12" fmla="*/ 1209105 h 1466222"/>
              <a:gd name="connsiteX13" fmla="*/ 1129881 w 1294799"/>
              <a:gd name="connsiteY13" fmla="*/ 1208242 h 1466222"/>
              <a:gd name="connsiteX14" fmla="*/ 1134199 w 1294799"/>
              <a:gd name="connsiteY14" fmla="*/ 1184559 h 1466222"/>
              <a:gd name="connsiteX15" fmla="*/ 1154181 w 1294799"/>
              <a:gd name="connsiteY15" fmla="*/ 1162603 h 1466222"/>
              <a:gd name="connsiteX16" fmla="*/ 1260261 w 1294799"/>
              <a:gd name="connsiteY16" fmla="*/ 1059113 h 1466222"/>
              <a:gd name="connsiteX17" fmla="*/ 1269266 w 1294799"/>
              <a:gd name="connsiteY17" fmla="*/ 1051589 h 1466222"/>
              <a:gd name="connsiteX18" fmla="*/ 149303 w 1294799"/>
              <a:gd name="connsiteY18" fmla="*/ 1064046 h 1466222"/>
              <a:gd name="connsiteX19" fmla="*/ 162085 w 1294799"/>
              <a:gd name="connsiteY19" fmla="*/ 1063183 h 1466222"/>
              <a:gd name="connsiteX20" fmla="*/ 176146 w 1294799"/>
              <a:gd name="connsiteY20" fmla="*/ 1077862 h 1466222"/>
              <a:gd name="connsiteX21" fmla="*/ 164304 w 1294799"/>
              <a:gd name="connsiteY21" fmla="*/ 1099448 h 1466222"/>
              <a:gd name="connsiteX22" fmla="*/ 56374 w 1294799"/>
              <a:gd name="connsiteY22" fmla="*/ 1216876 h 1466222"/>
              <a:gd name="connsiteX23" fmla="*/ 21096 w 1294799"/>
              <a:gd name="connsiteY23" fmla="*/ 1226127 h 1466222"/>
              <a:gd name="connsiteX24" fmla="*/ 27387 w 1294799"/>
              <a:gd name="connsiteY24" fmla="*/ 1191713 h 1466222"/>
              <a:gd name="connsiteX25" fmla="*/ 138648 w 1294799"/>
              <a:gd name="connsiteY25" fmla="*/ 1069351 h 1466222"/>
              <a:gd name="connsiteX26" fmla="*/ 149303 w 1294799"/>
              <a:gd name="connsiteY26" fmla="*/ 1064046 h 1466222"/>
              <a:gd name="connsiteX27" fmla="*/ 940339 w 1294799"/>
              <a:gd name="connsiteY27" fmla="*/ 989714 h 1466222"/>
              <a:gd name="connsiteX28" fmla="*/ 952629 w 1294799"/>
              <a:gd name="connsiteY28" fmla="*/ 994108 h 1466222"/>
              <a:gd name="connsiteX29" fmla="*/ 954849 w 1294799"/>
              <a:gd name="connsiteY29" fmla="*/ 1018161 h 1466222"/>
              <a:gd name="connsiteX30" fmla="*/ 947818 w 1294799"/>
              <a:gd name="connsiteY30" fmla="*/ 1027659 h 1466222"/>
              <a:gd name="connsiteX31" fmla="*/ 871712 w 1294799"/>
              <a:gd name="connsiteY31" fmla="*/ 1110302 h 1466222"/>
              <a:gd name="connsiteX32" fmla="*/ 846178 w 1294799"/>
              <a:gd name="connsiteY32" fmla="*/ 1130162 h 1466222"/>
              <a:gd name="connsiteX33" fmla="*/ 821632 w 1294799"/>
              <a:gd name="connsiteY33" fmla="*/ 1104875 h 1466222"/>
              <a:gd name="connsiteX34" fmla="*/ 834954 w 1294799"/>
              <a:gd name="connsiteY34" fmla="*/ 1081315 h 1466222"/>
              <a:gd name="connsiteX35" fmla="*/ 928699 w 1294799"/>
              <a:gd name="connsiteY35" fmla="*/ 995588 h 1466222"/>
              <a:gd name="connsiteX36" fmla="*/ 940339 w 1294799"/>
              <a:gd name="connsiteY36" fmla="*/ 989714 h 1466222"/>
              <a:gd name="connsiteX37" fmla="*/ 536279 w 1294799"/>
              <a:gd name="connsiteY37" fmla="*/ 1022355 h 1466222"/>
              <a:gd name="connsiteX38" fmla="*/ 550880 w 1294799"/>
              <a:gd name="connsiteY38" fmla="*/ 1028522 h 1466222"/>
              <a:gd name="connsiteX39" fmla="*/ 550263 w 1294799"/>
              <a:gd name="connsiteY39" fmla="*/ 1058003 h 1466222"/>
              <a:gd name="connsiteX40" fmla="*/ 455531 w 1294799"/>
              <a:gd name="connsiteY40" fmla="*/ 1164206 h 1466222"/>
              <a:gd name="connsiteX41" fmla="*/ 432588 w 1294799"/>
              <a:gd name="connsiteY41" fmla="*/ 1179255 h 1466222"/>
              <a:gd name="connsiteX42" fmla="*/ 420007 w 1294799"/>
              <a:gd name="connsiteY42" fmla="*/ 1158409 h 1466222"/>
              <a:gd name="connsiteX43" fmla="*/ 429628 w 1294799"/>
              <a:gd name="connsiteY43" fmla="*/ 1134232 h 1466222"/>
              <a:gd name="connsiteX44" fmla="*/ 519549 w 1294799"/>
              <a:gd name="connsiteY44" fmla="*/ 1031729 h 1466222"/>
              <a:gd name="connsiteX45" fmla="*/ 536279 w 1294799"/>
              <a:gd name="connsiteY45" fmla="*/ 1022355 h 1466222"/>
              <a:gd name="connsiteX46" fmla="*/ 1135308 w 1294799"/>
              <a:gd name="connsiteY46" fmla="*/ 643921 h 1466222"/>
              <a:gd name="connsiteX47" fmla="*/ 1154551 w 1294799"/>
              <a:gd name="connsiteY47" fmla="*/ 661066 h 1466222"/>
              <a:gd name="connsiteX48" fmla="*/ 1145546 w 1294799"/>
              <a:gd name="connsiteY48" fmla="*/ 676608 h 1466222"/>
              <a:gd name="connsiteX49" fmla="*/ 1069810 w 1294799"/>
              <a:gd name="connsiteY49" fmla="*/ 763569 h 1466222"/>
              <a:gd name="connsiteX50" fmla="*/ 1055995 w 1294799"/>
              <a:gd name="connsiteY50" fmla="*/ 774177 h 1466222"/>
              <a:gd name="connsiteX51" fmla="*/ 1034779 w 1294799"/>
              <a:gd name="connsiteY51" fmla="*/ 772450 h 1466222"/>
              <a:gd name="connsiteX52" fmla="*/ 1034779 w 1294799"/>
              <a:gd name="connsiteY52" fmla="*/ 751728 h 1466222"/>
              <a:gd name="connsiteX53" fmla="*/ 1046003 w 1294799"/>
              <a:gd name="connsiteY53" fmla="*/ 738036 h 1466222"/>
              <a:gd name="connsiteX54" fmla="*/ 1121863 w 1294799"/>
              <a:gd name="connsiteY54" fmla="*/ 655145 h 1466222"/>
              <a:gd name="connsiteX55" fmla="*/ 1135308 w 1294799"/>
              <a:gd name="connsiteY55" fmla="*/ 643921 h 1466222"/>
              <a:gd name="connsiteX56" fmla="*/ 415320 w 1294799"/>
              <a:gd name="connsiteY56" fmla="*/ 695973 h 1466222"/>
              <a:gd name="connsiteX57" fmla="*/ 436536 w 1294799"/>
              <a:gd name="connsiteY57" fmla="*/ 700044 h 1466222"/>
              <a:gd name="connsiteX58" fmla="*/ 439989 w 1294799"/>
              <a:gd name="connsiteY58" fmla="*/ 718916 h 1466222"/>
              <a:gd name="connsiteX59" fmla="*/ 435796 w 1294799"/>
              <a:gd name="connsiteY59" fmla="*/ 726441 h 1466222"/>
              <a:gd name="connsiteX60" fmla="*/ 332923 w 1294799"/>
              <a:gd name="connsiteY60" fmla="*/ 841032 h 1466222"/>
              <a:gd name="connsiteX61" fmla="*/ 317874 w 1294799"/>
              <a:gd name="connsiteY61" fmla="*/ 850776 h 1466222"/>
              <a:gd name="connsiteX62" fmla="*/ 300852 w 1294799"/>
              <a:gd name="connsiteY62" fmla="*/ 826353 h 1466222"/>
              <a:gd name="connsiteX63" fmla="*/ 313063 w 1294799"/>
              <a:gd name="connsiteY63" fmla="*/ 806247 h 1466222"/>
              <a:gd name="connsiteX64" fmla="*/ 401505 w 1294799"/>
              <a:gd name="connsiteY64" fmla="*/ 706458 h 1466222"/>
              <a:gd name="connsiteX65" fmla="*/ 415320 w 1294799"/>
              <a:gd name="connsiteY65" fmla="*/ 695973 h 1466222"/>
              <a:gd name="connsiteX66" fmla="*/ 813984 w 1294799"/>
              <a:gd name="connsiteY66" fmla="*/ 632695 h 1466222"/>
              <a:gd name="connsiteX67" fmla="*/ 835940 w 1294799"/>
              <a:gd name="connsiteY67" fmla="*/ 658475 h 1466222"/>
              <a:gd name="connsiteX68" fmla="*/ 823604 w 1294799"/>
              <a:gd name="connsiteY68" fmla="*/ 678334 h 1466222"/>
              <a:gd name="connsiteX69" fmla="*/ 738618 w 1294799"/>
              <a:gd name="connsiteY69" fmla="*/ 776890 h 1466222"/>
              <a:gd name="connsiteX70" fmla="*/ 728010 w 1294799"/>
              <a:gd name="connsiteY70" fmla="*/ 787005 h 1466222"/>
              <a:gd name="connsiteX71" fmla="*/ 708151 w 1294799"/>
              <a:gd name="connsiteY71" fmla="*/ 782934 h 1466222"/>
              <a:gd name="connsiteX72" fmla="*/ 709137 w 1294799"/>
              <a:gd name="connsiteY72" fmla="*/ 744573 h 1466222"/>
              <a:gd name="connsiteX73" fmla="*/ 799182 w 1294799"/>
              <a:gd name="connsiteY73" fmla="*/ 642686 h 1466222"/>
              <a:gd name="connsiteX74" fmla="*/ 813984 w 1294799"/>
              <a:gd name="connsiteY74" fmla="*/ 632695 h 1466222"/>
              <a:gd name="connsiteX75" fmla="*/ 128025 w 1294799"/>
              <a:gd name="connsiteY75" fmla="*/ 458942 h 1466222"/>
              <a:gd name="connsiteX76" fmla="*/ 140993 w 1294799"/>
              <a:gd name="connsiteY76" fmla="*/ 459143 h 1466222"/>
              <a:gd name="connsiteX77" fmla="*/ 152218 w 1294799"/>
              <a:gd name="connsiteY77" fmla="*/ 474685 h 1466222"/>
              <a:gd name="connsiteX78" fmla="*/ 140869 w 1294799"/>
              <a:gd name="connsiteY78" fmla="*/ 493927 h 1466222"/>
              <a:gd name="connsiteX79" fmla="*/ 35775 w 1294799"/>
              <a:gd name="connsiteY79" fmla="*/ 610985 h 1466222"/>
              <a:gd name="connsiteX80" fmla="*/ 26772 w 1294799"/>
              <a:gd name="connsiteY80" fmla="*/ 618386 h 1466222"/>
              <a:gd name="connsiteX81" fmla="*/ 5185 w 1294799"/>
              <a:gd name="connsiteY81" fmla="*/ 617770 h 1466222"/>
              <a:gd name="connsiteX82" fmla="*/ 251 w 1294799"/>
              <a:gd name="connsiteY82" fmla="*/ 599761 h 1466222"/>
              <a:gd name="connsiteX83" fmla="*/ 10489 w 1294799"/>
              <a:gd name="connsiteY83" fmla="*/ 578791 h 1466222"/>
              <a:gd name="connsiteX84" fmla="*/ 117186 w 1294799"/>
              <a:gd name="connsiteY84" fmla="*/ 463460 h 1466222"/>
              <a:gd name="connsiteX85" fmla="*/ 128025 w 1294799"/>
              <a:gd name="connsiteY85" fmla="*/ 458942 h 1466222"/>
              <a:gd name="connsiteX86" fmla="*/ 1141106 w 1294799"/>
              <a:gd name="connsiteY86" fmla="*/ 303107 h 1466222"/>
              <a:gd name="connsiteX87" fmla="*/ 1162692 w 1294799"/>
              <a:gd name="connsiteY87" fmla="*/ 324199 h 1466222"/>
              <a:gd name="connsiteX88" fmla="*/ 1153687 w 1294799"/>
              <a:gd name="connsiteY88" fmla="*/ 339248 h 1466222"/>
              <a:gd name="connsiteX89" fmla="*/ 1058215 w 1294799"/>
              <a:gd name="connsiteY89" fmla="*/ 441258 h 1466222"/>
              <a:gd name="connsiteX90" fmla="*/ 1039466 w 1294799"/>
              <a:gd name="connsiteY90" fmla="*/ 455566 h 1466222"/>
              <a:gd name="connsiteX91" fmla="*/ 1020593 w 1294799"/>
              <a:gd name="connsiteY91" fmla="*/ 454949 h 1466222"/>
              <a:gd name="connsiteX92" fmla="*/ 1014919 w 1294799"/>
              <a:gd name="connsiteY92" fmla="*/ 434473 h 1466222"/>
              <a:gd name="connsiteX93" fmla="*/ 1030215 w 1294799"/>
              <a:gd name="connsiteY93" fmla="*/ 409557 h 1466222"/>
              <a:gd name="connsiteX94" fmla="*/ 1126427 w 1294799"/>
              <a:gd name="connsiteY94" fmla="*/ 312481 h 1466222"/>
              <a:gd name="connsiteX95" fmla="*/ 1141106 w 1294799"/>
              <a:gd name="connsiteY95" fmla="*/ 303107 h 1466222"/>
              <a:gd name="connsiteX96" fmla="*/ 763473 w 1294799"/>
              <a:gd name="connsiteY96" fmla="*/ 289969 h 1466222"/>
              <a:gd name="connsiteX97" fmla="*/ 775006 w 1294799"/>
              <a:gd name="connsiteY97" fmla="*/ 290277 h 1466222"/>
              <a:gd name="connsiteX98" fmla="*/ 788451 w 1294799"/>
              <a:gd name="connsiteY98" fmla="*/ 304463 h 1466222"/>
              <a:gd name="connsiteX99" fmla="*/ 778337 w 1294799"/>
              <a:gd name="connsiteY99" fmla="*/ 324075 h 1466222"/>
              <a:gd name="connsiteX100" fmla="*/ 694953 w 1294799"/>
              <a:gd name="connsiteY100" fmla="*/ 415723 h 1466222"/>
              <a:gd name="connsiteX101" fmla="*/ 662141 w 1294799"/>
              <a:gd name="connsiteY101" fmla="*/ 423988 h 1466222"/>
              <a:gd name="connsiteX102" fmla="*/ 664732 w 1294799"/>
              <a:gd name="connsiteY102" fmla="*/ 392164 h 1466222"/>
              <a:gd name="connsiteX103" fmla="*/ 753790 w 1294799"/>
              <a:gd name="connsiteY103" fmla="*/ 294101 h 1466222"/>
              <a:gd name="connsiteX104" fmla="*/ 763473 w 1294799"/>
              <a:gd name="connsiteY104" fmla="*/ 289969 h 1466222"/>
              <a:gd name="connsiteX105" fmla="*/ 439496 w 1294799"/>
              <a:gd name="connsiteY105" fmla="*/ 308163 h 1466222"/>
              <a:gd name="connsiteX106" fmla="*/ 457999 w 1294799"/>
              <a:gd name="connsiteY106" fmla="*/ 323582 h 1466222"/>
              <a:gd name="connsiteX107" fmla="*/ 453558 w 1294799"/>
              <a:gd name="connsiteY107" fmla="*/ 333943 h 1466222"/>
              <a:gd name="connsiteX108" fmla="*/ 373381 w 1294799"/>
              <a:gd name="connsiteY108" fmla="*/ 435953 h 1466222"/>
              <a:gd name="connsiteX109" fmla="*/ 355125 w 1294799"/>
              <a:gd name="connsiteY109" fmla="*/ 450508 h 1466222"/>
              <a:gd name="connsiteX110" fmla="*/ 334033 w 1294799"/>
              <a:gd name="connsiteY110" fmla="*/ 447918 h 1466222"/>
              <a:gd name="connsiteX111" fmla="*/ 330579 w 1294799"/>
              <a:gd name="connsiteY111" fmla="*/ 429662 h 1466222"/>
              <a:gd name="connsiteX112" fmla="*/ 340570 w 1294799"/>
              <a:gd name="connsiteY112" fmla="*/ 411900 h 1466222"/>
              <a:gd name="connsiteX113" fmla="*/ 422474 w 1294799"/>
              <a:gd name="connsiteY113" fmla="*/ 318771 h 1466222"/>
              <a:gd name="connsiteX114" fmla="*/ 439496 w 1294799"/>
              <a:gd name="connsiteY114" fmla="*/ 308163 h 1466222"/>
              <a:gd name="connsiteX115" fmla="*/ 359442 w 1294799"/>
              <a:gd name="connsiteY115" fmla="*/ 58504 h 1466222"/>
              <a:gd name="connsiteX116" fmla="*/ 380535 w 1294799"/>
              <a:gd name="connsiteY116" fmla="*/ 74787 h 1466222"/>
              <a:gd name="connsiteX117" fmla="*/ 373257 w 1294799"/>
              <a:gd name="connsiteY117" fmla="*/ 87615 h 1466222"/>
              <a:gd name="connsiteX118" fmla="*/ 287283 w 1294799"/>
              <a:gd name="connsiteY118" fmla="*/ 181360 h 1466222"/>
              <a:gd name="connsiteX119" fmla="*/ 280869 w 1294799"/>
              <a:gd name="connsiteY119" fmla="*/ 187528 h 1466222"/>
              <a:gd name="connsiteX120" fmla="*/ 251759 w 1294799"/>
              <a:gd name="connsiteY120" fmla="*/ 190981 h 1466222"/>
              <a:gd name="connsiteX121" fmla="*/ 252129 w 1294799"/>
              <a:gd name="connsiteY121" fmla="*/ 159404 h 1466222"/>
              <a:gd name="connsiteX122" fmla="*/ 266067 w 1294799"/>
              <a:gd name="connsiteY122" fmla="*/ 144109 h 1466222"/>
              <a:gd name="connsiteX123" fmla="*/ 338350 w 1294799"/>
              <a:gd name="connsiteY123" fmla="*/ 74170 h 1466222"/>
              <a:gd name="connsiteX124" fmla="*/ 359442 w 1294799"/>
              <a:gd name="connsiteY124" fmla="*/ 58504 h 1466222"/>
              <a:gd name="connsiteX125" fmla="*/ 1031988 w 1294799"/>
              <a:gd name="connsiteY125" fmla="*/ 1117 h 1466222"/>
              <a:gd name="connsiteX126" fmla="*/ 1044647 w 1294799"/>
              <a:gd name="connsiteY126" fmla="*/ 1888 h 1466222"/>
              <a:gd name="connsiteX127" fmla="*/ 1055256 w 1294799"/>
              <a:gd name="connsiteY127" fmla="*/ 15457 h 1466222"/>
              <a:gd name="connsiteX128" fmla="*/ 1046127 w 1294799"/>
              <a:gd name="connsiteY128" fmla="*/ 34576 h 1466222"/>
              <a:gd name="connsiteX129" fmla="*/ 946461 w 1294799"/>
              <a:gd name="connsiteY129" fmla="*/ 151757 h 1466222"/>
              <a:gd name="connsiteX130" fmla="*/ 937334 w 1294799"/>
              <a:gd name="connsiteY130" fmla="*/ 158912 h 1466222"/>
              <a:gd name="connsiteX131" fmla="*/ 915994 w 1294799"/>
              <a:gd name="connsiteY131" fmla="*/ 158665 h 1466222"/>
              <a:gd name="connsiteX132" fmla="*/ 913158 w 1294799"/>
              <a:gd name="connsiteY132" fmla="*/ 138189 h 1466222"/>
              <a:gd name="connsiteX133" fmla="*/ 931166 w 1294799"/>
              <a:gd name="connsiteY133" fmla="*/ 111299 h 1466222"/>
              <a:gd name="connsiteX134" fmla="*/ 1021457 w 1294799"/>
              <a:gd name="connsiteY134" fmla="*/ 9412 h 1466222"/>
              <a:gd name="connsiteX135" fmla="*/ 1031988 w 1294799"/>
              <a:gd name="connsiteY135" fmla="*/ 1117 h 1466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294799" h="1466222">
                <a:moveTo>
                  <a:pt x="649683" y="1295449"/>
                </a:moveTo>
                <a:cubicBezTo>
                  <a:pt x="665719" y="1296189"/>
                  <a:pt x="673736" y="1308031"/>
                  <a:pt x="668926" y="1320612"/>
                </a:cubicBezTo>
                <a:cubicBezTo>
                  <a:pt x="667569" y="1324189"/>
                  <a:pt x="665225" y="1327643"/>
                  <a:pt x="662758" y="1330604"/>
                </a:cubicBezTo>
                <a:cubicBezTo>
                  <a:pt x="631181" y="1369829"/>
                  <a:pt x="599727" y="1409300"/>
                  <a:pt x="567533" y="1448155"/>
                </a:cubicBezTo>
                <a:cubicBezTo>
                  <a:pt x="552361" y="1466411"/>
                  <a:pt x="541383" y="1469865"/>
                  <a:pt x="530282" y="1462834"/>
                </a:cubicBezTo>
                <a:cubicBezTo>
                  <a:pt x="518687" y="1455433"/>
                  <a:pt x="517577" y="1439891"/>
                  <a:pt x="529541" y="1420155"/>
                </a:cubicBezTo>
                <a:cubicBezTo>
                  <a:pt x="557665" y="1374022"/>
                  <a:pt x="596643" y="1337388"/>
                  <a:pt x="636115" y="1301493"/>
                </a:cubicBezTo>
                <a:cubicBezTo>
                  <a:pt x="640186" y="1297916"/>
                  <a:pt x="646600" y="1296806"/>
                  <a:pt x="649683" y="1295449"/>
                </a:cubicBezTo>
                <a:close/>
                <a:moveTo>
                  <a:pt x="1269266" y="1051589"/>
                </a:moveTo>
                <a:cubicBezTo>
                  <a:pt x="1280737" y="1044804"/>
                  <a:pt x="1294183" y="1052328"/>
                  <a:pt x="1294799" y="1068610"/>
                </a:cubicBezTo>
                <a:cubicBezTo>
                  <a:pt x="1292332" y="1072805"/>
                  <a:pt x="1289742" y="1080698"/>
                  <a:pt x="1284439" y="1086002"/>
                </a:cubicBezTo>
                <a:cubicBezTo>
                  <a:pt x="1244472" y="1125599"/>
                  <a:pt x="1204014" y="1164824"/>
                  <a:pt x="1163679" y="1204049"/>
                </a:cubicBezTo>
                <a:cubicBezTo>
                  <a:pt x="1161583" y="1206021"/>
                  <a:pt x="1158868" y="1207502"/>
                  <a:pt x="1156401" y="1209105"/>
                </a:cubicBezTo>
                <a:cubicBezTo>
                  <a:pt x="1147397" y="1214656"/>
                  <a:pt x="1137899" y="1217863"/>
                  <a:pt x="1129881" y="1208242"/>
                </a:cubicBezTo>
                <a:cubicBezTo>
                  <a:pt x="1122604" y="1199361"/>
                  <a:pt x="1128279" y="1191466"/>
                  <a:pt x="1134199" y="1184559"/>
                </a:cubicBezTo>
                <a:cubicBezTo>
                  <a:pt x="1140614" y="1177034"/>
                  <a:pt x="1147150" y="1169510"/>
                  <a:pt x="1154181" y="1162603"/>
                </a:cubicBezTo>
                <a:cubicBezTo>
                  <a:pt x="1189459" y="1127941"/>
                  <a:pt x="1224860" y="1093527"/>
                  <a:pt x="1260261" y="1059113"/>
                </a:cubicBezTo>
                <a:cubicBezTo>
                  <a:pt x="1263098" y="1056399"/>
                  <a:pt x="1265935" y="1053439"/>
                  <a:pt x="1269266" y="1051589"/>
                </a:cubicBezTo>
                <a:close/>
                <a:moveTo>
                  <a:pt x="149303" y="1064046"/>
                </a:moveTo>
                <a:cubicBezTo>
                  <a:pt x="153604" y="1063060"/>
                  <a:pt x="158261" y="1062813"/>
                  <a:pt x="162085" y="1063183"/>
                </a:cubicBezTo>
                <a:cubicBezTo>
                  <a:pt x="166772" y="1063800"/>
                  <a:pt x="170718" y="1072065"/>
                  <a:pt x="176146" y="1077862"/>
                </a:cubicBezTo>
                <a:cubicBezTo>
                  <a:pt x="171706" y="1086126"/>
                  <a:pt x="169239" y="1094021"/>
                  <a:pt x="164304" y="1099448"/>
                </a:cubicBezTo>
                <a:cubicBezTo>
                  <a:pt x="128656" y="1138920"/>
                  <a:pt x="93256" y="1178515"/>
                  <a:pt x="56374" y="1216876"/>
                </a:cubicBezTo>
                <a:cubicBezTo>
                  <a:pt x="40462" y="1233528"/>
                  <a:pt x="28251" y="1235255"/>
                  <a:pt x="21096" y="1226127"/>
                </a:cubicBezTo>
                <a:cubicBezTo>
                  <a:pt x="10735" y="1212929"/>
                  <a:pt x="19123" y="1200964"/>
                  <a:pt x="27387" y="1191713"/>
                </a:cubicBezTo>
                <a:cubicBezTo>
                  <a:pt x="63774" y="1150391"/>
                  <a:pt x="100779" y="1109439"/>
                  <a:pt x="138648" y="1069351"/>
                </a:cubicBezTo>
                <a:cubicBezTo>
                  <a:pt x="141053" y="1066760"/>
                  <a:pt x="145000" y="1065033"/>
                  <a:pt x="149303" y="1064046"/>
                </a:cubicBezTo>
                <a:close/>
                <a:moveTo>
                  <a:pt x="940339" y="989714"/>
                </a:moveTo>
                <a:cubicBezTo>
                  <a:pt x="944394" y="989266"/>
                  <a:pt x="948558" y="990531"/>
                  <a:pt x="952629" y="994108"/>
                </a:cubicBezTo>
                <a:cubicBezTo>
                  <a:pt x="960770" y="1001139"/>
                  <a:pt x="959536" y="1009773"/>
                  <a:pt x="954849" y="1018161"/>
                </a:cubicBezTo>
                <a:cubicBezTo>
                  <a:pt x="953000" y="1021614"/>
                  <a:pt x="950408" y="1024698"/>
                  <a:pt x="947818" y="1027659"/>
                </a:cubicBezTo>
                <a:cubicBezTo>
                  <a:pt x="922531" y="1055289"/>
                  <a:pt x="897492" y="1083166"/>
                  <a:pt x="871712" y="1110302"/>
                </a:cubicBezTo>
                <a:cubicBezTo>
                  <a:pt x="864312" y="1118073"/>
                  <a:pt x="855553" y="1124981"/>
                  <a:pt x="846178" y="1130162"/>
                </a:cubicBezTo>
                <a:cubicBezTo>
                  <a:pt x="830266" y="1138796"/>
                  <a:pt x="820028" y="1131272"/>
                  <a:pt x="821632" y="1104875"/>
                </a:cubicBezTo>
                <a:cubicBezTo>
                  <a:pt x="823729" y="1101051"/>
                  <a:pt x="827182" y="1088840"/>
                  <a:pt x="834954" y="1081315"/>
                </a:cubicBezTo>
                <a:cubicBezTo>
                  <a:pt x="865421" y="1051958"/>
                  <a:pt x="897245" y="1023958"/>
                  <a:pt x="928699" y="995588"/>
                </a:cubicBezTo>
                <a:cubicBezTo>
                  <a:pt x="932337" y="992319"/>
                  <a:pt x="936284" y="990161"/>
                  <a:pt x="940339" y="989714"/>
                </a:cubicBezTo>
                <a:close/>
                <a:moveTo>
                  <a:pt x="536279" y="1022355"/>
                </a:moveTo>
                <a:cubicBezTo>
                  <a:pt x="541691" y="1021985"/>
                  <a:pt x="546748" y="1024205"/>
                  <a:pt x="550880" y="1028522"/>
                </a:cubicBezTo>
                <a:cubicBezTo>
                  <a:pt x="560378" y="1038390"/>
                  <a:pt x="558034" y="1049122"/>
                  <a:pt x="550263" y="1058003"/>
                </a:cubicBezTo>
                <a:cubicBezTo>
                  <a:pt x="519056" y="1093774"/>
                  <a:pt x="487479" y="1129175"/>
                  <a:pt x="455531" y="1164206"/>
                </a:cubicBezTo>
                <a:cubicBezTo>
                  <a:pt x="450474" y="1169634"/>
                  <a:pt x="442703" y="1172594"/>
                  <a:pt x="432588" y="1179255"/>
                </a:cubicBezTo>
                <a:cubicBezTo>
                  <a:pt x="427654" y="1171484"/>
                  <a:pt x="420130" y="1164946"/>
                  <a:pt x="420007" y="1158409"/>
                </a:cubicBezTo>
                <a:cubicBezTo>
                  <a:pt x="419883" y="1150268"/>
                  <a:pt x="424200" y="1140647"/>
                  <a:pt x="429628" y="1134232"/>
                </a:cubicBezTo>
                <a:cubicBezTo>
                  <a:pt x="458985" y="1099571"/>
                  <a:pt x="488835" y="1065157"/>
                  <a:pt x="519549" y="1031729"/>
                </a:cubicBezTo>
                <a:cubicBezTo>
                  <a:pt x="525100" y="1025685"/>
                  <a:pt x="530867" y="1022725"/>
                  <a:pt x="536279" y="1022355"/>
                </a:cubicBezTo>
                <a:close/>
                <a:moveTo>
                  <a:pt x="1135308" y="643921"/>
                </a:moveTo>
                <a:cubicBezTo>
                  <a:pt x="1145176" y="639233"/>
                  <a:pt x="1155414" y="647374"/>
                  <a:pt x="1154551" y="661066"/>
                </a:cubicBezTo>
                <a:cubicBezTo>
                  <a:pt x="1152330" y="664890"/>
                  <a:pt x="1149863" y="671551"/>
                  <a:pt x="1145546" y="676608"/>
                </a:cubicBezTo>
                <a:cubicBezTo>
                  <a:pt x="1120630" y="705842"/>
                  <a:pt x="1095343" y="734706"/>
                  <a:pt x="1069810" y="763569"/>
                </a:cubicBezTo>
                <a:cubicBezTo>
                  <a:pt x="1065986" y="767887"/>
                  <a:pt x="1061175" y="772944"/>
                  <a:pt x="1055995" y="774177"/>
                </a:cubicBezTo>
                <a:cubicBezTo>
                  <a:pt x="1049211" y="775658"/>
                  <a:pt x="1040207" y="775781"/>
                  <a:pt x="1034779" y="772450"/>
                </a:cubicBezTo>
                <a:cubicBezTo>
                  <a:pt x="1026267" y="767270"/>
                  <a:pt x="1029968" y="758635"/>
                  <a:pt x="1034779" y="751728"/>
                </a:cubicBezTo>
                <a:cubicBezTo>
                  <a:pt x="1038109" y="746917"/>
                  <a:pt x="1042056" y="742353"/>
                  <a:pt x="1046003" y="738036"/>
                </a:cubicBezTo>
                <a:cubicBezTo>
                  <a:pt x="1071167" y="710283"/>
                  <a:pt x="1096453" y="682652"/>
                  <a:pt x="1121863" y="655145"/>
                </a:cubicBezTo>
                <a:cubicBezTo>
                  <a:pt x="1125811" y="650828"/>
                  <a:pt x="1130251" y="646388"/>
                  <a:pt x="1135308" y="643921"/>
                </a:cubicBezTo>
                <a:close/>
                <a:moveTo>
                  <a:pt x="415320" y="695973"/>
                </a:moveTo>
                <a:cubicBezTo>
                  <a:pt x="422227" y="694987"/>
                  <a:pt x="431478" y="695973"/>
                  <a:pt x="436536" y="700044"/>
                </a:cubicBezTo>
                <a:cubicBezTo>
                  <a:pt x="440360" y="703128"/>
                  <a:pt x="439619" y="712379"/>
                  <a:pt x="439989" y="718916"/>
                </a:cubicBezTo>
                <a:cubicBezTo>
                  <a:pt x="440113" y="721383"/>
                  <a:pt x="437769" y="724344"/>
                  <a:pt x="435796" y="726441"/>
                </a:cubicBezTo>
                <a:cubicBezTo>
                  <a:pt x="401628" y="764679"/>
                  <a:pt x="367584" y="803040"/>
                  <a:pt x="332923" y="841032"/>
                </a:cubicBezTo>
                <a:cubicBezTo>
                  <a:pt x="328482" y="845842"/>
                  <a:pt x="321698" y="848309"/>
                  <a:pt x="317874" y="850776"/>
                </a:cubicBezTo>
                <a:cubicBezTo>
                  <a:pt x="304676" y="849913"/>
                  <a:pt x="296658" y="837331"/>
                  <a:pt x="300852" y="826353"/>
                </a:cubicBezTo>
                <a:cubicBezTo>
                  <a:pt x="303565" y="819199"/>
                  <a:pt x="308006" y="812168"/>
                  <a:pt x="313063" y="806247"/>
                </a:cubicBezTo>
                <a:cubicBezTo>
                  <a:pt x="342297" y="772820"/>
                  <a:pt x="371901" y="739516"/>
                  <a:pt x="401505" y="706458"/>
                </a:cubicBezTo>
                <a:cubicBezTo>
                  <a:pt x="405328" y="702141"/>
                  <a:pt x="410262" y="696713"/>
                  <a:pt x="415320" y="695973"/>
                </a:cubicBezTo>
                <a:close/>
                <a:moveTo>
                  <a:pt x="813984" y="632695"/>
                </a:moveTo>
                <a:cubicBezTo>
                  <a:pt x="830019" y="631462"/>
                  <a:pt x="840750" y="645030"/>
                  <a:pt x="835940" y="658475"/>
                </a:cubicBezTo>
                <a:cubicBezTo>
                  <a:pt x="833350" y="665629"/>
                  <a:pt x="828538" y="672414"/>
                  <a:pt x="823604" y="678334"/>
                </a:cubicBezTo>
                <a:cubicBezTo>
                  <a:pt x="795482" y="711392"/>
                  <a:pt x="767111" y="744079"/>
                  <a:pt x="738618" y="776890"/>
                </a:cubicBezTo>
                <a:cubicBezTo>
                  <a:pt x="735411" y="780591"/>
                  <a:pt x="731834" y="784168"/>
                  <a:pt x="728010" y="787005"/>
                </a:cubicBezTo>
                <a:cubicBezTo>
                  <a:pt x="720115" y="792802"/>
                  <a:pt x="711974" y="791322"/>
                  <a:pt x="708151" y="782934"/>
                </a:cubicBezTo>
                <a:cubicBezTo>
                  <a:pt x="702477" y="770476"/>
                  <a:pt x="697666" y="757401"/>
                  <a:pt x="709137" y="744573"/>
                </a:cubicBezTo>
                <a:cubicBezTo>
                  <a:pt x="739358" y="710775"/>
                  <a:pt x="768962" y="676484"/>
                  <a:pt x="799182" y="642686"/>
                </a:cubicBezTo>
                <a:cubicBezTo>
                  <a:pt x="803499" y="637753"/>
                  <a:pt x="810284" y="635162"/>
                  <a:pt x="813984" y="632695"/>
                </a:cubicBezTo>
                <a:close/>
                <a:moveTo>
                  <a:pt x="128025" y="458942"/>
                </a:moveTo>
                <a:cubicBezTo>
                  <a:pt x="132450" y="458310"/>
                  <a:pt x="137230" y="458464"/>
                  <a:pt x="140993" y="459143"/>
                </a:cubicBezTo>
                <a:cubicBezTo>
                  <a:pt x="145433" y="460006"/>
                  <a:pt x="148270" y="469011"/>
                  <a:pt x="152218" y="474685"/>
                </a:cubicBezTo>
                <a:cubicBezTo>
                  <a:pt x="147776" y="482332"/>
                  <a:pt x="145309" y="488870"/>
                  <a:pt x="140869" y="493927"/>
                </a:cubicBezTo>
                <a:cubicBezTo>
                  <a:pt x="106085" y="533152"/>
                  <a:pt x="70930" y="572130"/>
                  <a:pt x="35775" y="610985"/>
                </a:cubicBezTo>
                <a:cubicBezTo>
                  <a:pt x="33185" y="613946"/>
                  <a:pt x="30101" y="617893"/>
                  <a:pt x="26772" y="618386"/>
                </a:cubicBezTo>
                <a:cubicBezTo>
                  <a:pt x="19616" y="619496"/>
                  <a:pt x="10736" y="620977"/>
                  <a:pt x="5185" y="617770"/>
                </a:cubicBezTo>
                <a:cubicBezTo>
                  <a:pt x="1238" y="615549"/>
                  <a:pt x="-735" y="605558"/>
                  <a:pt x="251" y="599761"/>
                </a:cubicBezTo>
                <a:cubicBezTo>
                  <a:pt x="1607" y="592360"/>
                  <a:pt x="5432" y="584465"/>
                  <a:pt x="10489" y="578791"/>
                </a:cubicBezTo>
                <a:cubicBezTo>
                  <a:pt x="45520" y="539936"/>
                  <a:pt x="80798" y="501205"/>
                  <a:pt x="117186" y="463460"/>
                </a:cubicBezTo>
                <a:cubicBezTo>
                  <a:pt x="119530" y="460993"/>
                  <a:pt x="123600" y="459574"/>
                  <a:pt x="128025" y="458942"/>
                </a:cubicBezTo>
                <a:close/>
                <a:moveTo>
                  <a:pt x="1141106" y="303107"/>
                </a:moveTo>
                <a:cubicBezTo>
                  <a:pt x="1155907" y="302490"/>
                  <a:pt x="1165775" y="313098"/>
                  <a:pt x="1162692" y="324199"/>
                </a:cubicBezTo>
                <a:cubicBezTo>
                  <a:pt x="1161212" y="329627"/>
                  <a:pt x="1157634" y="335054"/>
                  <a:pt x="1153687" y="339248"/>
                </a:cubicBezTo>
                <a:cubicBezTo>
                  <a:pt x="1122111" y="373416"/>
                  <a:pt x="1090286" y="407460"/>
                  <a:pt x="1058215" y="441258"/>
                </a:cubicBezTo>
                <a:cubicBezTo>
                  <a:pt x="1052788" y="446932"/>
                  <a:pt x="1046497" y="452729"/>
                  <a:pt x="1039466" y="455566"/>
                </a:cubicBezTo>
                <a:cubicBezTo>
                  <a:pt x="1033915" y="457786"/>
                  <a:pt x="1023924" y="458280"/>
                  <a:pt x="1020593" y="454949"/>
                </a:cubicBezTo>
                <a:cubicBezTo>
                  <a:pt x="1016154" y="450385"/>
                  <a:pt x="1013193" y="440518"/>
                  <a:pt x="1014919" y="434473"/>
                </a:cubicBezTo>
                <a:cubicBezTo>
                  <a:pt x="1017511" y="425346"/>
                  <a:pt x="1023554" y="416464"/>
                  <a:pt x="1030215" y="409557"/>
                </a:cubicBezTo>
                <a:cubicBezTo>
                  <a:pt x="1061792" y="376746"/>
                  <a:pt x="1093986" y="344552"/>
                  <a:pt x="1126427" y="312481"/>
                </a:cubicBezTo>
                <a:cubicBezTo>
                  <a:pt x="1131114" y="307794"/>
                  <a:pt x="1137775" y="305204"/>
                  <a:pt x="1141106" y="303107"/>
                </a:cubicBezTo>
                <a:close/>
                <a:moveTo>
                  <a:pt x="763473" y="289969"/>
                </a:moveTo>
                <a:cubicBezTo>
                  <a:pt x="767450" y="289352"/>
                  <a:pt x="771737" y="289475"/>
                  <a:pt x="775006" y="290277"/>
                </a:cubicBezTo>
                <a:cubicBezTo>
                  <a:pt x="780186" y="291511"/>
                  <a:pt x="783763" y="299159"/>
                  <a:pt x="788451" y="304463"/>
                </a:cubicBezTo>
                <a:cubicBezTo>
                  <a:pt x="784503" y="312234"/>
                  <a:pt x="782653" y="319264"/>
                  <a:pt x="778337" y="324075"/>
                </a:cubicBezTo>
                <a:cubicBezTo>
                  <a:pt x="750953" y="354912"/>
                  <a:pt x="723322" y="385750"/>
                  <a:pt x="694953" y="415723"/>
                </a:cubicBezTo>
                <a:cubicBezTo>
                  <a:pt x="686564" y="424605"/>
                  <a:pt x="675463" y="435953"/>
                  <a:pt x="662141" y="423988"/>
                </a:cubicBezTo>
                <a:cubicBezTo>
                  <a:pt x="650917" y="413750"/>
                  <a:pt x="657085" y="401045"/>
                  <a:pt x="664732" y="392164"/>
                </a:cubicBezTo>
                <a:cubicBezTo>
                  <a:pt x="693719" y="358860"/>
                  <a:pt x="723447" y="326049"/>
                  <a:pt x="753790" y="294101"/>
                </a:cubicBezTo>
                <a:cubicBezTo>
                  <a:pt x="755826" y="291942"/>
                  <a:pt x="759495" y="290586"/>
                  <a:pt x="763473" y="289969"/>
                </a:cubicBezTo>
                <a:close/>
                <a:moveTo>
                  <a:pt x="439496" y="308163"/>
                </a:moveTo>
                <a:cubicBezTo>
                  <a:pt x="450228" y="306066"/>
                  <a:pt x="455532" y="313097"/>
                  <a:pt x="457999" y="323582"/>
                </a:cubicBezTo>
                <a:cubicBezTo>
                  <a:pt x="456642" y="326912"/>
                  <a:pt x="455902" y="330983"/>
                  <a:pt x="453558" y="333943"/>
                </a:cubicBezTo>
                <a:cubicBezTo>
                  <a:pt x="427038" y="368111"/>
                  <a:pt x="400518" y="402279"/>
                  <a:pt x="373381" y="435953"/>
                </a:cubicBezTo>
                <a:cubicBezTo>
                  <a:pt x="368570" y="441997"/>
                  <a:pt x="362033" y="448165"/>
                  <a:pt x="355125" y="450508"/>
                </a:cubicBezTo>
                <a:cubicBezTo>
                  <a:pt x="348835" y="452605"/>
                  <a:pt x="339337" y="451618"/>
                  <a:pt x="334033" y="447918"/>
                </a:cubicBezTo>
                <a:cubicBezTo>
                  <a:pt x="330209" y="445328"/>
                  <a:pt x="329346" y="435583"/>
                  <a:pt x="330579" y="429662"/>
                </a:cubicBezTo>
                <a:cubicBezTo>
                  <a:pt x="331812" y="423248"/>
                  <a:pt x="336253" y="416957"/>
                  <a:pt x="340570" y="411900"/>
                </a:cubicBezTo>
                <a:cubicBezTo>
                  <a:pt x="367584" y="380569"/>
                  <a:pt x="394844" y="349485"/>
                  <a:pt x="422474" y="318771"/>
                </a:cubicBezTo>
                <a:cubicBezTo>
                  <a:pt x="426791" y="313961"/>
                  <a:pt x="433329" y="309644"/>
                  <a:pt x="439496" y="308163"/>
                </a:cubicBezTo>
                <a:close/>
                <a:moveTo>
                  <a:pt x="359442" y="58504"/>
                </a:moveTo>
                <a:cubicBezTo>
                  <a:pt x="369927" y="53817"/>
                  <a:pt x="380165" y="61465"/>
                  <a:pt x="380535" y="74787"/>
                </a:cubicBezTo>
                <a:cubicBezTo>
                  <a:pt x="378931" y="77747"/>
                  <a:pt x="377081" y="83544"/>
                  <a:pt x="373257" y="87615"/>
                </a:cubicBezTo>
                <a:cubicBezTo>
                  <a:pt x="344764" y="119069"/>
                  <a:pt x="316023" y="150153"/>
                  <a:pt x="287283" y="181360"/>
                </a:cubicBezTo>
                <a:cubicBezTo>
                  <a:pt x="285310" y="183580"/>
                  <a:pt x="283213" y="185677"/>
                  <a:pt x="280869" y="187528"/>
                </a:cubicBezTo>
                <a:cubicBezTo>
                  <a:pt x="271988" y="195052"/>
                  <a:pt x="262490" y="199863"/>
                  <a:pt x="251759" y="190981"/>
                </a:cubicBezTo>
                <a:cubicBezTo>
                  <a:pt x="242384" y="183210"/>
                  <a:pt x="242507" y="172726"/>
                  <a:pt x="252129" y="159404"/>
                </a:cubicBezTo>
                <a:cubicBezTo>
                  <a:pt x="256199" y="153853"/>
                  <a:pt x="261133" y="148919"/>
                  <a:pt x="266067" y="144109"/>
                </a:cubicBezTo>
                <a:cubicBezTo>
                  <a:pt x="290120" y="120672"/>
                  <a:pt x="314050" y="97236"/>
                  <a:pt x="338350" y="74170"/>
                </a:cubicBezTo>
                <a:cubicBezTo>
                  <a:pt x="344640" y="68126"/>
                  <a:pt x="351671" y="62082"/>
                  <a:pt x="359442" y="58504"/>
                </a:cubicBezTo>
                <a:close/>
                <a:moveTo>
                  <a:pt x="1031988" y="1117"/>
                </a:moveTo>
                <a:cubicBezTo>
                  <a:pt x="1035828" y="-455"/>
                  <a:pt x="1040021" y="-517"/>
                  <a:pt x="1044647" y="1888"/>
                </a:cubicBezTo>
                <a:cubicBezTo>
                  <a:pt x="1048964" y="4108"/>
                  <a:pt x="1051431" y="10276"/>
                  <a:pt x="1055256" y="15457"/>
                </a:cubicBezTo>
                <a:cubicBezTo>
                  <a:pt x="1051924" y="22611"/>
                  <a:pt x="1050198" y="29642"/>
                  <a:pt x="1046127" y="34576"/>
                </a:cubicBezTo>
                <a:cubicBezTo>
                  <a:pt x="1013193" y="73801"/>
                  <a:pt x="979765" y="112779"/>
                  <a:pt x="946461" y="151757"/>
                </a:cubicBezTo>
                <a:cubicBezTo>
                  <a:pt x="943994" y="154718"/>
                  <a:pt x="940664" y="158418"/>
                  <a:pt x="937334" y="158912"/>
                </a:cubicBezTo>
                <a:cubicBezTo>
                  <a:pt x="930179" y="160145"/>
                  <a:pt x="920434" y="162242"/>
                  <a:pt x="915994" y="158665"/>
                </a:cubicBezTo>
                <a:cubicBezTo>
                  <a:pt x="911924" y="155334"/>
                  <a:pt x="910813" y="144110"/>
                  <a:pt x="913158" y="138189"/>
                </a:cubicBezTo>
                <a:cubicBezTo>
                  <a:pt x="917104" y="128444"/>
                  <a:pt x="924012" y="119440"/>
                  <a:pt x="931166" y="111299"/>
                </a:cubicBezTo>
                <a:cubicBezTo>
                  <a:pt x="961016" y="77131"/>
                  <a:pt x="991361" y="43457"/>
                  <a:pt x="1021457" y="9412"/>
                </a:cubicBezTo>
                <a:cubicBezTo>
                  <a:pt x="1024665" y="5773"/>
                  <a:pt x="1028149" y="2690"/>
                  <a:pt x="1031988" y="1117"/>
                </a:cubicBezTo>
                <a:close/>
              </a:path>
            </a:pathLst>
          </a:custGeom>
          <a:solidFill>
            <a:schemeClr val="accent3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3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Image and Titl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07C2CC37-75A0-09F1-B7D8-0F2EF629638E}"/>
              </a:ext>
            </a:extLst>
          </p:cNvPr>
          <p:cNvSpPr/>
          <p:nvPr userDrawn="1"/>
        </p:nvSpPr>
        <p:spPr>
          <a:xfrm>
            <a:off x="10292596" y="5597100"/>
            <a:ext cx="1899404" cy="1232413"/>
          </a:xfrm>
          <a:custGeom>
            <a:avLst/>
            <a:gdLst>
              <a:gd name="connsiteX0" fmla="*/ 1262073 w 1899404"/>
              <a:gd name="connsiteY0" fmla="*/ 1080509 h 1232413"/>
              <a:gd name="connsiteX1" fmla="*/ 1286131 w 1899404"/>
              <a:gd name="connsiteY1" fmla="*/ 1099558 h 1232413"/>
              <a:gd name="connsiteX2" fmla="*/ 1274385 w 1899404"/>
              <a:gd name="connsiteY2" fmla="*/ 1116047 h 1232413"/>
              <a:gd name="connsiteX3" fmla="*/ 1144390 w 1899404"/>
              <a:gd name="connsiteY3" fmla="*/ 1223839 h 1232413"/>
              <a:gd name="connsiteX4" fmla="*/ 1136723 w 1899404"/>
              <a:gd name="connsiteY4" fmla="*/ 1228284 h 1232413"/>
              <a:gd name="connsiteX5" fmla="*/ 1110362 w 1899404"/>
              <a:gd name="connsiteY5" fmla="*/ 1225257 h 1232413"/>
              <a:gd name="connsiteX6" fmla="*/ 1116600 w 1899404"/>
              <a:gd name="connsiteY6" fmla="*/ 1202006 h 1232413"/>
              <a:gd name="connsiteX7" fmla="*/ 1138308 w 1899404"/>
              <a:gd name="connsiteY7" fmla="*/ 1181755 h 1232413"/>
              <a:gd name="connsiteX8" fmla="*/ 1252484 w 1899404"/>
              <a:gd name="connsiteY8" fmla="*/ 1087272 h 1232413"/>
              <a:gd name="connsiteX9" fmla="*/ 1262073 w 1899404"/>
              <a:gd name="connsiteY9" fmla="*/ 1080509 h 1232413"/>
              <a:gd name="connsiteX10" fmla="*/ 1706598 w 1899404"/>
              <a:gd name="connsiteY10" fmla="*/ 1053806 h 1232413"/>
              <a:gd name="connsiteX11" fmla="*/ 1716250 w 1899404"/>
              <a:gd name="connsiteY11" fmla="*/ 1055733 h 1232413"/>
              <a:gd name="connsiteX12" fmla="*/ 1719087 w 1899404"/>
              <a:gd name="connsiteY12" fmla="*/ 1076209 h 1232413"/>
              <a:gd name="connsiteX13" fmla="*/ 1701078 w 1899404"/>
              <a:gd name="connsiteY13" fmla="*/ 1103099 h 1232413"/>
              <a:gd name="connsiteX14" fmla="*/ 1610788 w 1899404"/>
              <a:gd name="connsiteY14" fmla="*/ 1204986 h 1232413"/>
              <a:gd name="connsiteX15" fmla="*/ 1587597 w 1899404"/>
              <a:gd name="connsiteY15" fmla="*/ 1212510 h 1232413"/>
              <a:gd name="connsiteX16" fmla="*/ 1576989 w 1899404"/>
              <a:gd name="connsiteY16" fmla="*/ 1198941 h 1232413"/>
              <a:gd name="connsiteX17" fmla="*/ 1586117 w 1899404"/>
              <a:gd name="connsiteY17" fmla="*/ 1179822 h 1232413"/>
              <a:gd name="connsiteX18" fmla="*/ 1685783 w 1899404"/>
              <a:gd name="connsiteY18" fmla="*/ 1062641 h 1232413"/>
              <a:gd name="connsiteX19" fmla="*/ 1694912 w 1899404"/>
              <a:gd name="connsiteY19" fmla="*/ 1055486 h 1232413"/>
              <a:gd name="connsiteX20" fmla="*/ 1706598 w 1899404"/>
              <a:gd name="connsiteY20" fmla="*/ 1053806 h 1232413"/>
              <a:gd name="connsiteX21" fmla="*/ 144833 w 1899404"/>
              <a:gd name="connsiteY21" fmla="*/ 1001477 h 1232413"/>
              <a:gd name="connsiteX22" fmla="*/ 157642 w 1899404"/>
              <a:gd name="connsiteY22" fmla="*/ 1001659 h 1232413"/>
              <a:gd name="connsiteX23" fmla="*/ 170457 w 1899404"/>
              <a:gd name="connsiteY23" fmla="*/ 1017437 h 1232413"/>
              <a:gd name="connsiteX24" fmla="*/ 156893 w 1899404"/>
              <a:gd name="connsiteY24" fmla="*/ 1037984 h 1232413"/>
              <a:gd name="connsiteX25" fmla="*/ 39735 w 1899404"/>
              <a:gd name="connsiteY25" fmla="*/ 1146207 h 1232413"/>
              <a:gd name="connsiteX26" fmla="*/ 3820 w 1899404"/>
              <a:gd name="connsiteY26" fmla="*/ 1152547 h 1232413"/>
              <a:gd name="connsiteX27" fmla="*/ 12900 w 1899404"/>
              <a:gd name="connsiteY27" fmla="*/ 1118762 h 1232413"/>
              <a:gd name="connsiteX28" fmla="*/ 133779 w 1899404"/>
              <a:gd name="connsiteY28" fmla="*/ 1005893 h 1232413"/>
              <a:gd name="connsiteX29" fmla="*/ 144833 w 1899404"/>
              <a:gd name="connsiteY29" fmla="*/ 1001477 h 1232413"/>
              <a:gd name="connsiteX30" fmla="*/ 939297 w 1899404"/>
              <a:gd name="connsiteY30" fmla="*/ 991983 h 1232413"/>
              <a:gd name="connsiteX31" fmla="*/ 951187 w 1899404"/>
              <a:gd name="connsiteY31" fmla="*/ 997367 h 1232413"/>
              <a:gd name="connsiteX32" fmla="*/ 951435 w 1899404"/>
              <a:gd name="connsiteY32" fmla="*/ 1021521 h 1232413"/>
              <a:gd name="connsiteX33" fmla="*/ 943652 w 1899404"/>
              <a:gd name="connsiteY33" fmla="*/ 1030412 h 1232413"/>
              <a:gd name="connsiteX34" fmla="*/ 861052 w 1899404"/>
              <a:gd name="connsiteY34" fmla="*/ 1106565 h 1232413"/>
              <a:gd name="connsiteX35" fmla="*/ 833982 w 1899404"/>
              <a:gd name="connsiteY35" fmla="*/ 1124274 h 1232413"/>
              <a:gd name="connsiteX36" fmla="*/ 811583 w 1899404"/>
              <a:gd name="connsiteY36" fmla="*/ 1097067 h 1232413"/>
              <a:gd name="connsiteX37" fmla="*/ 826784 w 1899404"/>
              <a:gd name="connsiteY37" fmla="*/ 1074673 h 1232413"/>
              <a:gd name="connsiteX38" fmla="*/ 927216 w 1899404"/>
              <a:gd name="connsiteY38" fmla="*/ 996887 h 1232413"/>
              <a:gd name="connsiteX39" fmla="*/ 939297 w 1899404"/>
              <a:gd name="connsiteY39" fmla="*/ 991983 h 1232413"/>
              <a:gd name="connsiteX40" fmla="*/ 533920 w 1899404"/>
              <a:gd name="connsiteY40" fmla="*/ 991522 h 1232413"/>
              <a:gd name="connsiteX41" fmla="*/ 547969 w 1899404"/>
              <a:gd name="connsiteY41" fmla="*/ 998861 h 1232413"/>
              <a:gd name="connsiteX42" fmla="*/ 544947 w 1899404"/>
              <a:gd name="connsiteY42" fmla="*/ 1028193 h 1232413"/>
              <a:gd name="connsiteX43" fmla="*/ 441860 w 1899404"/>
              <a:gd name="connsiteY43" fmla="*/ 1126306 h 1232413"/>
              <a:gd name="connsiteX44" fmla="*/ 417765 w 1899404"/>
              <a:gd name="connsiteY44" fmla="*/ 1139431 h 1232413"/>
              <a:gd name="connsiteX45" fmla="*/ 406929 w 1899404"/>
              <a:gd name="connsiteY45" fmla="*/ 1117628 h 1232413"/>
              <a:gd name="connsiteX46" fmla="*/ 418491 w 1899404"/>
              <a:gd name="connsiteY46" fmla="*/ 1094317 h 1232413"/>
              <a:gd name="connsiteX47" fmla="*/ 516481 w 1899404"/>
              <a:gd name="connsiteY47" fmla="*/ 999499 h 1232413"/>
              <a:gd name="connsiteX48" fmla="*/ 533920 w 1899404"/>
              <a:gd name="connsiteY48" fmla="*/ 991522 h 1232413"/>
              <a:gd name="connsiteX49" fmla="*/ 1899404 w 1899404"/>
              <a:gd name="connsiteY49" fmla="*/ 840319 h 1232413"/>
              <a:gd name="connsiteX50" fmla="*/ 1899404 w 1899404"/>
              <a:gd name="connsiteY50" fmla="*/ 897229 h 1232413"/>
              <a:gd name="connsiteX51" fmla="*/ 1878454 w 1899404"/>
              <a:gd name="connsiteY51" fmla="*/ 920297 h 1232413"/>
              <a:gd name="connsiteX52" fmla="*/ 1857238 w 1899404"/>
              <a:gd name="connsiteY52" fmla="*/ 924120 h 1232413"/>
              <a:gd name="connsiteX53" fmla="*/ 1843794 w 1899404"/>
              <a:gd name="connsiteY53" fmla="*/ 909935 h 1232413"/>
              <a:gd name="connsiteX54" fmla="*/ 1853908 w 1899404"/>
              <a:gd name="connsiteY54" fmla="*/ 890323 h 1232413"/>
              <a:gd name="connsiteX55" fmla="*/ 1592778 w 1899404"/>
              <a:gd name="connsiteY55" fmla="*/ 758831 h 1232413"/>
              <a:gd name="connsiteX56" fmla="*/ 1611651 w 1899404"/>
              <a:gd name="connsiteY56" fmla="*/ 759449 h 1232413"/>
              <a:gd name="connsiteX57" fmla="*/ 1617325 w 1899404"/>
              <a:gd name="connsiteY57" fmla="*/ 779925 h 1232413"/>
              <a:gd name="connsiteX58" fmla="*/ 1602030 w 1899404"/>
              <a:gd name="connsiteY58" fmla="*/ 804840 h 1232413"/>
              <a:gd name="connsiteX59" fmla="*/ 1505818 w 1899404"/>
              <a:gd name="connsiteY59" fmla="*/ 901917 h 1232413"/>
              <a:gd name="connsiteX60" fmla="*/ 1491138 w 1899404"/>
              <a:gd name="connsiteY60" fmla="*/ 911291 h 1232413"/>
              <a:gd name="connsiteX61" fmla="*/ 1469552 w 1899404"/>
              <a:gd name="connsiteY61" fmla="*/ 890199 h 1232413"/>
              <a:gd name="connsiteX62" fmla="*/ 1478557 w 1899404"/>
              <a:gd name="connsiteY62" fmla="*/ 875150 h 1232413"/>
              <a:gd name="connsiteX63" fmla="*/ 1574030 w 1899404"/>
              <a:gd name="connsiteY63" fmla="*/ 773140 h 1232413"/>
              <a:gd name="connsiteX64" fmla="*/ 1592778 w 1899404"/>
              <a:gd name="connsiteY64" fmla="*/ 758831 h 1232413"/>
              <a:gd name="connsiteX65" fmla="*/ 1161850 w 1899404"/>
              <a:gd name="connsiteY65" fmla="*/ 663264 h 1232413"/>
              <a:gd name="connsiteX66" fmla="*/ 1179629 w 1899404"/>
              <a:gd name="connsiteY66" fmla="*/ 681923 h 1232413"/>
              <a:gd name="connsiteX67" fmla="*/ 1169385 w 1899404"/>
              <a:gd name="connsiteY67" fmla="*/ 696678 h 1232413"/>
              <a:gd name="connsiteX68" fmla="*/ 1086801 w 1899404"/>
              <a:gd name="connsiteY68" fmla="*/ 777165 h 1232413"/>
              <a:gd name="connsiteX69" fmla="*/ 1072166 w 1899404"/>
              <a:gd name="connsiteY69" fmla="*/ 786608 h 1232413"/>
              <a:gd name="connsiteX70" fmla="*/ 1051162 w 1899404"/>
              <a:gd name="connsiteY70" fmla="*/ 783156 h 1232413"/>
              <a:gd name="connsiteX71" fmla="*/ 1052854 w 1899404"/>
              <a:gd name="connsiteY71" fmla="*/ 762502 h 1232413"/>
              <a:gd name="connsiteX72" fmla="*/ 1065158 w 1899404"/>
              <a:gd name="connsiteY72" fmla="*/ 749773 h 1232413"/>
              <a:gd name="connsiteX73" fmla="*/ 1147533 w 1899404"/>
              <a:gd name="connsiteY73" fmla="*/ 673353 h 1232413"/>
              <a:gd name="connsiteX74" fmla="*/ 1161850 w 1899404"/>
              <a:gd name="connsiteY74" fmla="*/ 663264 h 1232413"/>
              <a:gd name="connsiteX75" fmla="*/ 440016 w 1899404"/>
              <a:gd name="connsiteY75" fmla="*/ 656353 h 1232413"/>
              <a:gd name="connsiteX76" fmla="*/ 460830 w 1899404"/>
              <a:gd name="connsiteY76" fmla="*/ 662143 h 1232413"/>
              <a:gd name="connsiteX77" fmla="*/ 462729 w 1899404"/>
              <a:gd name="connsiteY77" fmla="*/ 681235 h 1232413"/>
              <a:gd name="connsiteX78" fmla="*/ 457937 w 1899404"/>
              <a:gd name="connsiteY78" fmla="*/ 688391 h 1232413"/>
              <a:gd name="connsiteX79" fmla="*/ 346049 w 1899404"/>
              <a:gd name="connsiteY79" fmla="*/ 794200 h 1232413"/>
              <a:gd name="connsiteX80" fmla="*/ 330255 w 1899404"/>
              <a:gd name="connsiteY80" fmla="*/ 802682 h 1232413"/>
              <a:gd name="connsiteX81" fmla="*/ 315284 w 1899404"/>
              <a:gd name="connsiteY81" fmla="*/ 776951 h 1232413"/>
              <a:gd name="connsiteX82" fmla="*/ 329096 w 1899404"/>
              <a:gd name="connsiteY82" fmla="*/ 757909 h 1232413"/>
              <a:gd name="connsiteX83" fmla="*/ 425391 w 1899404"/>
              <a:gd name="connsiteY83" fmla="*/ 665675 h 1232413"/>
              <a:gd name="connsiteX84" fmla="*/ 440016 w 1899404"/>
              <a:gd name="connsiteY84" fmla="*/ 656353 h 1232413"/>
              <a:gd name="connsiteX85" fmla="*/ 842516 w 1899404"/>
              <a:gd name="connsiteY85" fmla="*/ 625839 h 1232413"/>
              <a:gd name="connsiteX86" fmla="*/ 862293 w 1899404"/>
              <a:gd name="connsiteY86" fmla="*/ 653325 h 1232413"/>
              <a:gd name="connsiteX87" fmla="*/ 848377 w 1899404"/>
              <a:gd name="connsiteY87" fmla="*/ 672111 h 1232413"/>
              <a:gd name="connsiteX88" fmla="*/ 755627 w 1899404"/>
              <a:gd name="connsiteY88" fmla="*/ 763398 h 1232413"/>
              <a:gd name="connsiteX89" fmla="*/ 744229 w 1899404"/>
              <a:gd name="connsiteY89" fmla="*/ 772613 h 1232413"/>
              <a:gd name="connsiteX90" fmla="*/ 724768 w 1899404"/>
              <a:gd name="connsiteY90" fmla="*/ 766934 h 1232413"/>
              <a:gd name="connsiteX91" fmla="*/ 728883 w 1899404"/>
              <a:gd name="connsiteY91" fmla="*/ 728782 h 1232413"/>
              <a:gd name="connsiteX92" fmla="*/ 826947 w 1899404"/>
              <a:gd name="connsiteY92" fmla="*/ 634588 h 1232413"/>
              <a:gd name="connsiteX93" fmla="*/ 842516 w 1899404"/>
              <a:gd name="connsiteY93" fmla="*/ 625839 h 1232413"/>
              <a:gd name="connsiteX94" fmla="*/ 1576249 w 1899404"/>
              <a:gd name="connsiteY94" fmla="*/ 440222 h 1232413"/>
              <a:gd name="connsiteX95" fmla="*/ 1597465 w 1899404"/>
              <a:gd name="connsiteY95" fmla="*/ 441949 h 1232413"/>
              <a:gd name="connsiteX96" fmla="*/ 1597465 w 1899404"/>
              <a:gd name="connsiteY96" fmla="*/ 462671 h 1232413"/>
              <a:gd name="connsiteX97" fmla="*/ 1586241 w 1899404"/>
              <a:gd name="connsiteY97" fmla="*/ 476362 h 1232413"/>
              <a:gd name="connsiteX98" fmla="*/ 1510382 w 1899404"/>
              <a:gd name="connsiteY98" fmla="*/ 559254 h 1232413"/>
              <a:gd name="connsiteX99" fmla="*/ 1496936 w 1899404"/>
              <a:gd name="connsiteY99" fmla="*/ 570478 h 1232413"/>
              <a:gd name="connsiteX100" fmla="*/ 1477693 w 1899404"/>
              <a:gd name="connsiteY100" fmla="*/ 553333 h 1232413"/>
              <a:gd name="connsiteX101" fmla="*/ 1486698 w 1899404"/>
              <a:gd name="connsiteY101" fmla="*/ 537790 h 1232413"/>
              <a:gd name="connsiteX102" fmla="*/ 1562435 w 1899404"/>
              <a:gd name="connsiteY102" fmla="*/ 450830 h 1232413"/>
              <a:gd name="connsiteX103" fmla="*/ 1576249 w 1899404"/>
              <a:gd name="connsiteY103" fmla="*/ 440222 h 1232413"/>
              <a:gd name="connsiteX104" fmla="*/ 1899404 w 1899404"/>
              <a:gd name="connsiteY104" fmla="*/ 431999 h 1232413"/>
              <a:gd name="connsiteX105" fmla="*/ 1899404 w 1899404"/>
              <a:gd name="connsiteY105" fmla="*/ 496645 h 1232413"/>
              <a:gd name="connsiteX106" fmla="*/ 1833062 w 1899404"/>
              <a:gd name="connsiteY106" fmla="*/ 571712 h 1232413"/>
              <a:gd name="connsiteX107" fmla="*/ 1818261 w 1899404"/>
              <a:gd name="connsiteY107" fmla="*/ 581703 h 1232413"/>
              <a:gd name="connsiteX108" fmla="*/ 1796304 w 1899404"/>
              <a:gd name="connsiteY108" fmla="*/ 555922 h 1232413"/>
              <a:gd name="connsiteX109" fmla="*/ 1808639 w 1899404"/>
              <a:gd name="connsiteY109" fmla="*/ 536063 h 1232413"/>
              <a:gd name="connsiteX110" fmla="*/ 1893626 w 1899404"/>
              <a:gd name="connsiteY110" fmla="*/ 437508 h 1232413"/>
              <a:gd name="connsiteX111" fmla="*/ 173036 w 1899404"/>
              <a:gd name="connsiteY111" fmla="*/ 396655 h 1232413"/>
              <a:gd name="connsiteX112" fmla="*/ 185942 w 1899404"/>
              <a:gd name="connsiteY112" fmla="*/ 397914 h 1232413"/>
              <a:gd name="connsiteX113" fmla="*/ 195861 w 1899404"/>
              <a:gd name="connsiteY113" fmla="*/ 414321 h 1232413"/>
              <a:gd name="connsiteX114" fmla="*/ 182978 w 1899404"/>
              <a:gd name="connsiteY114" fmla="*/ 432572 h 1232413"/>
              <a:gd name="connsiteX115" fmla="*/ 68678 w 1899404"/>
              <a:gd name="connsiteY115" fmla="*/ 540658 h 1232413"/>
              <a:gd name="connsiteX116" fmla="*/ 59101 w 1899404"/>
              <a:gd name="connsiteY116" fmla="*/ 547299 h 1232413"/>
              <a:gd name="connsiteX117" fmla="*/ 37635 w 1899404"/>
              <a:gd name="connsiteY117" fmla="*/ 544922 h 1232413"/>
              <a:gd name="connsiteX118" fmla="*/ 34188 w 1899404"/>
              <a:gd name="connsiteY118" fmla="*/ 526570 h 1232413"/>
              <a:gd name="connsiteX119" fmla="*/ 46104 w 1899404"/>
              <a:gd name="connsiteY119" fmla="*/ 506506 h 1232413"/>
              <a:gd name="connsiteX120" fmla="*/ 161862 w 1899404"/>
              <a:gd name="connsiteY120" fmla="*/ 400273 h 1232413"/>
              <a:gd name="connsiteX121" fmla="*/ 173036 w 1899404"/>
              <a:gd name="connsiteY121" fmla="*/ 396655 h 1232413"/>
              <a:gd name="connsiteX122" fmla="*/ 1195457 w 1899404"/>
              <a:gd name="connsiteY122" fmla="*/ 324062 h 1232413"/>
              <a:gd name="connsiteX123" fmla="*/ 1215249 w 1899404"/>
              <a:gd name="connsiteY123" fmla="*/ 346846 h 1232413"/>
              <a:gd name="connsiteX124" fmla="*/ 1205045 w 1899404"/>
              <a:gd name="connsiteY124" fmla="*/ 361110 h 1232413"/>
              <a:gd name="connsiteX125" fmla="*/ 1101562 w 1899404"/>
              <a:gd name="connsiteY125" fmla="*/ 454983 h 1232413"/>
              <a:gd name="connsiteX126" fmla="*/ 1081708 w 1899404"/>
              <a:gd name="connsiteY126" fmla="*/ 467713 h 1232413"/>
              <a:gd name="connsiteX127" fmla="*/ 1062948 w 1899404"/>
              <a:gd name="connsiteY127" fmla="*/ 465557 h 1232413"/>
              <a:gd name="connsiteX128" fmla="*/ 1058965 w 1899404"/>
              <a:gd name="connsiteY128" fmla="*/ 444686 h 1232413"/>
              <a:gd name="connsiteX129" fmla="*/ 1076244 w 1899404"/>
              <a:gd name="connsiteY129" fmla="*/ 421102 h 1232413"/>
              <a:gd name="connsiteX130" fmla="*/ 1180062 w 1899404"/>
              <a:gd name="connsiteY130" fmla="*/ 332206 h 1232413"/>
              <a:gd name="connsiteX131" fmla="*/ 1195457 w 1899404"/>
              <a:gd name="connsiteY131" fmla="*/ 324062 h 1232413"/>
              <a:gd name="connsiteX132" fmla="*/ 820158 w 1899404"/>
              <a:gd name="connsiteY132" fmla="*/ 280133 h 1232413"/>
              <a:gd name="connsiteX133" fmla="*/ 831627 w 1899404"/>
              <a:gd name="connsiteY133" fmla="*/ 281381 h 1232413"/>
              <a:gd name="connsiteX134" fmla="*/ 843869 w 1899404"/>
              <a:gd name="connsiteY134" fmla="*/ 296618 h 1232413"/>
              <a:gd name="connsiteX135" fmla="*/ 832187 w 1899404"/>
              <a:gd name="connsiteY135" fmla="*/ 315339 h 1232413"/>
              <a:gd name="connsiteX136" fmla="*/ 741599 w 1899404"/>
              <a:gd name="connsiteY136" fmla="*/ 399872 h 1232413"/>
              <a:gd name="connsiteX137" fmla="*/ 708221 w 1899404"/>
              <a:gd name="connsiteY137" fmla="*/ 405430 h 1232413"/>
              <a:gd name="connsiteX138" fmla="*/ 713402 w 1899404"/>
              <a:gd name="connsiteY138" fmla="*/ 373924 h 1232413"/>
              <a:gd name="connsiteX139" fmla="*/ 810170 w 1899404"/>
              <a:gd name="connsiteY139" fmla="*/ 283460 h 1232413"/>
              <a:gd name="connsiteX140" fmla="*/ 820158 w 1899404"/>
              <a:gd name="connsiteY140" fmla="*/ 280133 h 1232413"/>
              <a:gd name="connsiteX141" fmla="*/ 495777 w 1899404"/>
              <a:gd name="connsiteY141" fmla="*/ 271812 h 1232413"/>
              <a:gd name="connsiteX142" fmla="*/ 512959 w 1899404"/>
              <a:gd name="connsiteY142" fmla="*/ 288690 h 1232413"/>
              <a:gd name="connsiteX143" fmla="*/ 507687 w 1899404"/>
              <a:gd name="connsiteY143" fmla="*/ 298654 h 1232413"/>
              <a:gd name="connsiteX144" fmla="*/ 419448 w 1899404"/>
              <a:gd name="connsiteY144" fmla="*/ 393777 h 1232413"/>
              <a:gd name="connsiteX145" fmla="*/ 400065 w 1899404"/>
              <a:gd name="connsiteY145" fmla="*/ 406793 h 1232413"/>
              <a:gd name="connsiteX146" fmla="*/ 379254 w 1899404"/>
              <a:gd name="connsiteY146" fmla="*/ 402489 h 1232413"/>
              <a:gd name="connsiteX147" fmla="*/ 377303 w 1899404"/>
              <a:gd name="connsiteY147" fmla="*/ 384012 h 1232413"/>
              <a:gd name="connsiteX148" fmla="*/ 388711 w 1899404"/>
              <a:gd name="connsiteY148" fmla="*/ 367125 h 1232413"/>
              <a:gd name="connsiteX149" fmla="*/ 477945 w 1899404"/>
              <a:gd name="connsiteY149" fmla="*/ 280996 h 1232413"/>
              <a:gd name="connsiteX150" fmla="*/ 495777 w 1899404"/>
              <a:gd name="connsiteY150" fmla="*/ 271812 h 1232413"/>
              <a:gd name="connsiteX151" fmla="*/ 1804907 w 1899404"/>
              <a:gd name="connsiteY151" fmla="*/ 83743 h 1232413"/>
              <a:gd name="connsiteX152" fmla="*/ 1810612 w 1899404"/>
              <a:gd name="connsiteY152" fmla="*/ 109523 h 1232413"/>
              <a:gd name="connsiteX153" fmla="*/ 1797290 w 1899404"/>
              <a:gd name="connsiteY153" fmla="*/ 133083 h 1232413"/>
              <a:gd name="connsiteX154" fmla="*/ 1703545 w 1899404"/>
              <a:gd name="connsiteY154" fmla="*/ 218810 h 1232413"/>
              <a:gd name="connsiteX155" fmla="*/ 1679615 w 1899404"/>
              <a:gd name="connsiteY155" fmla="*/ 220290 h 1232413"/>
              <a:gd name="connsiteX156" fmla="*/ 1677395 w 1899404"/>
              <a:gd name="connsiteY156" fmla="*/ 196237 h 1232413"/>
              <a:gd name="connsiteX157" fmla="*/ 1684426 w 1899404"/>
              <a:gd name="connsiteY157" fmla="*/ 186738 h 1232413"/>
              <a:gd name="connsiteX158" fmla="*/ 1760532 w 1899404"/>
              <a:gd name="connsiteY158" fmla="*/ 104096 h 1232413"/>
              <a:gd name="connsiteX159" fmla="*/ 1786066 w 1899404"/>
              <a:gd name="connsiteY159" fmla="*/ 84235 h 1232413"/>
              <a:gd name="connsiteX160" fmla="*/ 1804907 w 1899404"/>
              <a:gd name="connsiteY160" fmla="*/ 83743 h 1232413"/>
              <a:gd name="connsiteX161" fmla="*/ 436376 w 1899404"/>
              <a:gd name="connsiteY161" fmla="*/ 16450 h 1232413"/>
              <a:gd name="connsiteX162" fmla="*/ 456069 w 1899404"/>
              <a:gd name="connsiteY162" fmla="*/ 34401 h 1232413"/>
              <a:gd name="connsiteX163" fmla="*/ 447768 w 1899404"/>
              <a:gd name="connsiteY163" fmla="*/ 46592 h 1232413"/>
              <a:gd name="connsiteX164" fmla="*/ 354426 w 1899404"/>
              <a:gd name="connsiteY164" fmla="*/ 133004 h 1232413"/>
              <a:gd name="connsiteX165" fmla="*/ 347530 w 1899404"/>
              <a:gd name="connsiteY165" fmla="*/ 138628 h 1232413"/>
              <a:gd name="connsiteX166" fmla="*/ 318235 w 1899404"/>
              <a:gd name="connsiteY166" fmla="*/ 139692 h 1232413"/>
              <a:gd name="connsiteX167" fmla="*/ 321183 w 1899404"/>
              <a:gd name="connsiteY167" fmla="*/ 108251 h 1232413"/>
              <a:gd name="connsiteX168" fmla="*/ 336323 w 1899404"/>
              <a:gd name="connsiteY168" fmla="*/ 94145 h 1232413"/>
              <a:gd name="connsiteX169" fmla="*/ 414075 w 1899404"/>
              <a:gd name="connsiteY169" fmla="*/ 30342 h 1232413"/>
              <a:gd name="connsiteX170" fmla="*/ 436376 w 1899404"/>
              <a:gd name="connsiteY170" fmla="*/ 16450 h 1232413"/>
              <a:gd name="connsiteX171" fmla="*/ 1111362 w 1899404"/>
              <a:gd name="connsiteY171" fmla="*/ 14171 h 1232413"/>
              <a:gd name="connsiteX172" fmla="*/ 1123916 w 1899404"/>
              <a:gd name="connsiteY172" fmla="*/ 15973 h 1232413"/>
              <a:gd name="connsiteX173" fmla="*/ 1133382 w 1899404"/>
              <a:gd name="connsiteY173" fmla="*/ 30363 h 1232413"/>
              <a:gd name="connsiteX174" fmla="*/ 1122722 w 1899404"/>
              <a:gd name="connsiteY174" fmla="*/ 48672 h 1232413"/>
              <a:gd name="connsiteX175" fmla="*/ 1013820 w 1899404"/>
              <a:gd name="connsiteY175" fmla="*/ 157324 h 1232413"/>
              <a:gd name="connsiteX176" fmla="*/ 1004140 w 1899404"/>
              <a:gd name="connsiteY176" fmla="*/ 163710 h 1232413"/>
              <a:gd name="connsiteX177" fmla="*/ 982891 w 1899404"/>
              <a:gd name="connsiteY177" fmla="*/ 161721 h 1232413"/>
              <a:gd name="connsiteX178" fmla="*/ 981737 w 1899404"/>
              <a:gd name="connsiteY178" fmla="*/ 141082 h 1232413"/>
              <a:gd name="connsiteX179" fmla="*/ 1001880 w 1899404"/>
              <a:gd name="connsiteY179" fmla="*/ 115752 h 1232413"/>
              <a:gd name="connsiteX180" fmla="*/ 1100189 w 1899404"/>
              <a:gd name="connsiteY180" fmla="*/ 21578 h 1232413"/>
              <a:gd name="connsiteX181" fmla="*/ 1111362 w 1899404"/>
              <a:gd name="connsiteY181" fmla="*/ 14171 h 1232413"/>
              <a:gd name="connsiteX182" fmla="*/ 1489473 w 1899404"/>
              <a:gd name="connsiteY182" fmla="*/ 34 h 1232413"/>
              <a:gd name="connsiteX183" fmla="*/ 1502363 w 1899404"/>
              <a:gd name="connsiteY183" fmla="*/ 6156 h 1232413"/>
              <a:gd name="connsiteX184" fmla="*/ 1498046 w 1899404"/>
              <a:gd name="connsiteY184" fmla="*/ 29840 h 1232413"/>
              <a:gd name="connsiteX185" fmla="*/ 1478063 w 1899404"/>
              <a:gd name="connsiteY185" fmla="*/ 51796 h 1232413"/>
              <a:gd name="connsiteX186" fmla="*/ 1371983 w 1899404"/>
              <a:gd name="connsiteY186" fmla="*/ 155285 h 1232413"/>
              <a:gd name="connsiteX187" fmla="*/ 1362978 w 1899404"/>
              <a:gd name="connsiteY187" fmla="*/ 162810 h 1232413"/>
              <a:gd name="connsiteX188" fmla="*/ 1337445 w 1899404"/>
              <a:gd name="connsiteY188" fmla="*/ 145787 h 1232413"/>
              <a:gd name="connsiteX189" fmla="*/ 1347806 w 1899404"/>
              <a:gd name="connsiteY189" fmla="*/ 128395 h 1232413"/>
              <a:gd name="connsiteX190" fmla="*/ 1468565 w 1899404"/>
              <a:gd name="connsiteY190" fmla="*/ 10350 h 1232413"/>
              <a:gd name="connsiteX191" fmla="*/ 1475843 w 1899404"/>
              <a:gd name="connsiteY191" fmla="*/ 5293 h 1232413"/>
              <a:gd name="connsiteX192" fmla="*/ 1489473 w 1899404"/>
              <a:gd name="connsiteY192" fmla="*/ 34 h 123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1899404" h="1232413">
                <a:moveTo>
                  <a:pt x="1262073" y="1080509"/>
                </a:moveTo>
                <a:cubicBezTo>
                  <a:pt x="1274060" y="1074685"/>
                  <a:pt x="1286847" y="1083280"/>
                  <a:pt x="1286131" y="1099558"/>
                </a:cubicBezTo>
                <a:cubicBezTo>
                  <a:pt x="1283330" y="1103537"/>
                  <a:pt x="1280104" y="1111193"/>
                  <a:pt x="1274385" y="1116047"/>
                </a:cubicBezTo>
                <a:cubicBezTo>
                  <a:pt x="1231319" y="1152248"/>
                  <a:pt x="1187793" y="1188038"/>
                  <a:pt x="1144390" y="1223839"/>
                </a:cubicBezTo>
                <a:cubicBezTo>
                  <a:pt x="1142140" y="1225633"/>
                  <a:pt x="1139313" y="1226887"/>
                  <a:pt x="1136723" y="1228284"/>
                </a:cubicBezTo>
                <a:cubicBezTo>
                  <a:pt x="1127296" y="1233082"/>
                  <a:pt x="1117568" y="1235502"/>
                  <a:pt x="1110362" y="1225257"/>
                </a:cubicBezTo>
                <a:cubicBezTo>
                  <a:pt x="1103835" y="1215811"/>
                  <a:pt x="1110135" y="1208407"/>
                  <a:pt x="1116600" y="1202006"/>
                </a:cubicBezTo>
                <a:cubicBezTo>
                  <a:pt x="1123608" y="1195031"/>
                  <a:pt x="1130736" y="1188065"/>
                  <a:pt x="1138308" y="1181755"/>
                </a:cubicBezTo>
                <a:cubicBezTo>
                  <a:pt x="1176298" y="1150090"/>
                  <a:pt x="1214391" y="1118681"/>
                  <a:pt x="1252484" y="1087272"/>
                </a:cubicBezTo>
                <a:cubicBezTo>
                  <a:pt x="1255533" y="1084801"/>
                  <a:pt x="1258602" y="1082081"/>
                  <a:pt x="1262073" y="1080509"/>
                </a:cubicBezTo>
                <a:close/>
                <a:moveTo>
                  <a:pt x="1706598" y="1053806"/>
                </a:moveTo>
                <a:cubicBezTo>
                  <a:pt x="1710484" y="1053575"/>
                  <a:pt x="1714030" y="1053945"/>
                  <a:pt x="1716250" y="1055733"/>
                </a:cubicBezTo>
                <a:cubicBezTo>
                  <a:pt x="1720321" y="1059064"/>
                  <a:pt x="1721432" y="1070287"/>
                  <a:pt x="1719087" y="1076209"/>
                </a:cubicBezTo>
                <a:cubicBezTo>
                  <a:pt x="1715140" y="1085954"/>
                  <a:pt x="1708232" y="1094958"/>
                  <a:pt x="1701078" y="1103099"/>
                </a:cubicBezTo>
                <a:cubicBezTo>
                  <a:pt x="1671228" y="1137267"/>
                  <a:pt x="1640884" y="1170941"/>
                  <a:pt x="1610788" y="1204986"/>
                </a:cubicBezTo>
                <a:cubicBezTo>
                  <a:pt x="1604373" y="1212263"/>
                  <a:pt x="1596848" y="1217320"/>
                  <a:pt x="1587597" y="1212510"/>
                </a:cubicBezTo>
                <a:cubicBezTo>
                  <a:pt x="1583281" y="1210289"/>
                  <a:pt x="1580813" y="1204121"/>
                  <a:pt x="1576989" y="1198941"/>
                </a:cubicBezTo>
                <a:cubicBezTo>
                  <a:pt x="1580321" y="1191787"/>
                  <a:pt x="1582046" y="1184755"/>
                  <a:pt x="1586117" y="1179822"/>
                </a:cubicBezTo>
                <a:cubicBezTo>
                  <a:pt x="1619051" y="1140596"/>
                  <a:pt x="1652479" y="1101619"/>
                  <a:pt x="1685783" y="1062641"/>
                </a:cubicBezTo>
                <a:cubicBezTo>
                  <a:pt x="1688250" y="1059680"/>
                  <a:pt x="1691580" y="1055980"/>
                  <a:pt x="1694912" y="1055486"/>
                </a:cubicBezTo>
                <a:cubicBezTo>
                  <a:pt x="1698488" y="1054870"/>
                  <a:pt x="1702713" y="1054037"/>
                  <a:pt x="1706598" y="1053806"/>
                </a:cubicBezTo>
                <a:close/>
                <a:moveTo>
                  <a:pt x="144833" y="1001477"/>
                </a:moveTo>
                <a:cubicBezTo>
                  <a:pt x="149200" y="1000844"/>
                  <a:pt x="153861" y="1000978"/>
                  <a:pt x="157642" y="1001659"/>
                </a:cubicBezTo>
                <a:cubicBezTo>
                  <a:pt x="162263" y="1002657"/>
                  <a:pt x="165522" y="1011217"/>
                  <a:pt x="170457" y="1017437"/>
                </a:cubicBezTo>
                <a:cubicBezTo>
                  <a:pt x="165357" y="1025311"/>
                  <a:pt x="162255" y="1032979"/>
                  <a:pt x="156893" y="1037984"/>
                </a:cubicBezTo>
                <a:cubicBezTo>
                  <a:pt x="118141" y="1074414"/>
                  <a:pt x="79625" y="1110986"/>
                  <a:pt x="39735" y="1146207"/>
                </a:cubicBezTo>
                <a:cubicBezTo>
                  <a:pt x="22517" y="1161505"/>
                  <a:pt x="10204" y="1162229"/>
                  <a:pt x="3820" y="1152547"/>
                </a:cubicBezTo>
                <a:cubicBezTo>
                  <a:pt x="-5429" y="1138547"/>
                  <a:pt x="3908" y="1127307"/>
                  <a:pt x="12900" y="1118762"/>
                </a:cubicBezTo>
                <a:cubicBezTo>
                  <a:pt x="52539" y="1080549"/>
                  <a:pt x="92765" y="1042755"/>
                  <a:pt x="133779" y="1005893"/>
                </a:cubicBezTo>
                <a:cubicBezTo>
                  <a:pt x="136389" y="1003507"/>
                  <a:pt x="140463" y="1002108"/>
                  <a:pt x="144833" y="1001477"/>
                </a:cubicBezTo>
                <a:close/>
                <a:moveTo>
                  <a:pt x="939297" y="991983"/>
                </a:moveTo>
                <a:cubicBezTo>
                  <a:pt x="943375" y="991868"/>
                  <a:pt x="947422" y="993468"/>
                  <a:pt x="951187" y="997367"/>
                </a:cubicBezTo>
                <a:cubicBezTo>
                  <a:pt x="958727" y="1005038"/>
                  <a:pt x="956792" y="1013542"/>
                  <a:pt x="951435" y="1021521"/>
                </a:cubicBezTo>
                <a:cubicBezTo>
                  <a:pt x="949311" y="1024810"/>
                  <a:pt x="946475" y="1027673"/>
                  <a:pt x="943652" y="1030412"/>
                </a:cubicBezTo>
                <a:cubicBezTo>
                  <a:pt x="916194" y="1055885"/>
                  <a:pt x="888962" y="1081625"/>
                  <a:pt x="861052" y="1106565"/>
                </a:cubicBezTo>
                <a:cubicBezTo>
                  <a:pt x="853043" y="1113705"/>
                  <a:pt x="843749" y="1119875"/>
                  <a:pt x="833982" y="1124274"/>
                </a:cubicBezTo>
                <a:cubicBezTo>
                  <a:pt x="817418" y="1131580"/>
                  <a:pt x="807829" y="1123244"/>
                  <a:pt x="811583" y="1097067"/>
                </a:cubicBezTo>
                <a:cubicBezTo>
                  <a:pt x="813985" y="1093426"/>
                  <a:pt x="818424" y="1081539"/>
                  <a:pt x="826784" y="1074673"/>
                </a:cubicBezTo>
                <a:cubicBezTo>
                  <a:pt x="859546" y="1047903"/>
                  <a:pt x="893550" y="1022595"/>
                  <a:pt x="927216" y="996887"/>
                </a:cubicBezTo>
                <a:cubicBezTo>
                  <a:pt x="931109" y="993927"/>
                  <a:pt x="935219" y="992097"/>
                  <a:pt x="939297" y="991983"/>
                </a:cubicBezTo>
                <a:close/>
                <a:moveTo>
                  <a:pt x="533920" y="991522"/>
                </a:moveTo>
                <a:cubicBezTo>
                  <a:pt x="539345" y="991595"/>
                  <a:pt x="544204" y="994221"/>
                  <a:pt x="547969" y="998861"/>
                </a:cubicBezTo>
                <a:cubicBezTo>
                  <a:pt x="556630" y="1009471"/>
                  <a:pt x="553417" y="1019976"/>
                  <a:pt x="544947" y="1028193"/>
                </a:cubicBezTo>
                <a:cubicBezTo>
                  <a:pt x="510925" y="1061296"/>
                  <a:pt x="476561" y="1094001"/>
                  <a:pt x="441860" y="1126306"/>
                </a:cubicBezTo>
                <a:cubicBezTo>
                  <a:pt x="436376" y="1131303"/>
                  <a:pt x="428391" y="1133619"/>
                  <a:pt x="417765" y="1139431"/>
                </a:cubicBezTo>
                <a:cubicBezTo>
                  <a:pt x="413482" y="1131283"/>
                  <a:pt x="406517" y="1124153"/>
                  <a:pt x="406929" y="1117628"/>
                </a:cubicBezTo>
                <a:cubicBezTo>
                  <a:pt x="407469" y="1109504"/>
                  <a:pt x="412557" y="1100267"/>
                  <a:pt x="418491" y="1094317"/>
                </a:cubicBezTo>
                <a:cubicBezTo>
                  <a:pt x="450580" y="1062169"/>
                  <a:pt x="483140" y="1030307"/>
                  <a:pt x="516481" y="999499"/>
                </a:cubicBezTo>
                <a:cubicBezTo>
                  <a:pt x="522507" y="993928"/>
                  <a:pt x="528497" y="991449"/>
                  <a:pt x="533920" y="991522"/>
                </a:cubicBezTo>
                <a:close/>
                <a:moveTo>
                  <a:pt x="1899404" y="840319"/>
                </a:moveTo>
                <a:lnTo>
                  <a:pt x="1899404" y="897229"/>
                </a:lnTo>
                <a:lnTo>
                  <a:pt x="1878454" y="920297"/>
                </a:lnTo>
                <a:cubicBezTo>
                  <a:pt x="1874384" y="924614"/>
                  <a:pt x="1863776" y="925724"/>
                  <a:pt x="1857238" y="924120"/>
                </a:cubicBezTo>
                <a:cubicBezTo>
                  <a:pt x="1852059" y="922886"/>
                  <a:pt x="1848481" y="915239"/>
                  <a:pt x="1843794" y="909935"/>
                </a:cubicBezTo>
                <a:cubicBezTo>
                  <a:pt x="1847741" y="902164"/>
                  <a:pt x="1849591" y="895134"/>
                  <a:pt x="1853908" y="890323"/>
                </a:cubicBezTo>
                <a:close/>
                <a:moveTo>
                  <a:pt x="1592778" y="758831"/>
                </a:moveTo>
                <a:cubicBezTo>
                  <a:pt x="1598329" y="756612"/>
                  <a:pt x="1608320" y="756117"/>
                  <a:pt x="1611651" y="759449"/>
                </a:cubicBezTo>
                <a:cubicBezTo>
                  <a:pt x="1616091" y="764013"/>
                  <a:pt x="1619051" y="773880"/>
                  <a:pt x="1617325" y="779925"/>
                </a:cubicBezTo>
                <a:cubicBezTo>
                  <a:pt x="1614734" y="789052"/>
                  <a:pt x="1608690" y="797934"/>
                  <a:pt x="1602030" y="804840"/>
                </a:cubicBezTo>
                <a:cubicBezTo>
                  <a:pt x="1570452" y="837652"/>
                  <a:pt x="1538258" y="869845"/>
                  <a:pt x="1505818" y="901917"/>
                </a:cubicBezTo>
                <a:cubicBezTo>
                  <a:pt x="1501130" y="906603"/>
                  <a:pt x="1494470" y="909194"/>
                  <a:pt x="1491138" y="911291"/>
                </a:cubicBezTo>
                <a:cubicBezTo>
                  <a:pt x="1476337" y="911908"/>
                  <a:pt x="1466470" y="901300"/>
                  <a:pt x="1469552" y="890199"/>
                </a:cubicBezTo>
                <a:cubicBezTo>
                  <a:pt x="1471034" y="884771"/>
                  <a:pt x="1474611" y="879344"/>
                  <a:pt x="1478557" y="875150"/>
                </a:cubicBezTo>
                <a:cubicBezTo>
                  <a:pt x="1510135" y="840982"/>
                  <a:pt x="1541958" y="806937"/>
                  <a:pt x="1574030" y="773140"/>
                </a:cubicBezTo>
                <a:cubicBezTo>
                  <a:pt x="1579456" y="767465"/>
                  <a:pt x="1585747" y="761669"/>
                  <a:pt x="1592778" y="758831"/>
                </a:cubicBezTo>
                <a:close/>
                <a:moveTo>
                  <a:pt x="1161850" y="663264"/>
                </a:moveTo>
                <a:cubicBezTo>
                  <a:pt x="1172068" y="659397"/>
                  <a:pt x="1181607" y="668348"/>
                  <a:pt x="1179629" y="681923"/>
                </a:cubicBezTo>
                <a:cubicBezTo>
                  <a:pt x="1177103" y="685552"/>
                  <a:pt x="1174100" y="691991"/>
                  <a:pt x="1169385" y="696678"/>
                </a:cubicBezTo>
                <a:cubicBezTo>
                  <a:pt x="1142165" y="723780"/>
                  <a:pt x="1114605" y="750483"/>
                  <a:pt x="1086801" y="777165"/>
                </a:cubicBezTo>
                <a:cubicBezTo>
                  <a:pt x="1082637" y="781156"/>
                  <a:pt x="1077429" y="785802"/>
                  <a:pt x="1072166" y="786608"/>
                </a:cubicBezTo>
                <a:cubicBezTo>
                  <a:pt x="1065284" y="787530"/>
                  <a:pt x="1056300" y="786919"/>
                  <a:pt x="1051162" y="783156"/>
                </a:cubicBezTo>
                <a:cubicBezTo>
                  <a:pt x="1043101" y="777298"/>
                  <a:pt x="1047495" y="768994"/>
                  <a:pt x="1052854" y="762502"/>
                </a:cubicBezTo>
                <a:cubicBezTo>
                  <a:pt x="1056566" y="757979"/>
                  <a:pt x="1060872" y="753752"/>
                  <a:pt x="1065158" y="749773"/>
                </a:cubicBezTo>
                <a:cubicBezTo>
                  <a:pt x="1092504" y="724168"/>
                  <a:pt x="1119962" y="698694"/>
                  <a:pt x="1147533" y="673353"/>
                </a:cubicBezTo>
                <a:cubicBezTo>
                  <a:pt x="1151821" y="669372"/>
                  <a:pt x="1156608" y="665310"/>
                  <a:pt x="1161850" y="663264"/>
                </a:cubicBezTo>
                <a:close/>
                <a:moveTo>
                  <a:pt x="440016" y="656353"/>
                </a:moveTo>
                <a:cubicBezTo>
                  <a:pt x="446980" y="655934"/>
                  <a:pt x="456120" y="657672"/>
                  <a:pt x="460830" y="662143"/>
                </a:cubicBezTo>
                <a:cubicBezTo>
                  <a:pt x="464388" y="665530"/>
                  <a:pt x="462894" y="674688"/>
                  <a:pt x="462729" y="681235"/>
                </a:cubicBezTo>
                <a:cubicBezTo>
                  <a:pt x="462651" y="683703"/>
                  <a:pt x="460073" y="686462"/>
                  <a:pt x="457937" y="688391"/>
                </a:cubicBezTo>
                <a:cubicBezTo>
                  <a:pt x="420760" y="723712"/>
                  <a:pt x="383697" y="759165"/>
                  <a:pt x="346049" y="794200"/>
                </a:cubicBezTo>
                <a:cubicBezTo>
                  <a:pt x="341232" y="798631"/>
                  <a:pt x="334269" y="800536"/>
                  <a:pt x="330255" y="802682"/>
                </a:cubicBezTo>
                <a:cubicBezTo>
                  <a:pt x="317173" y="800745"/>
                  <a:pt x="310208" y="787550"/>
                  <a:pt x="315284" y="776951"/>
                </a:cubicBezTo>
                <a:cubicBezTo>
                  <a:pt x="318572" y="770042"/>
                  <a:pt x="323572" y="763398"/>
                  <a:pt x="329096" y="757909"/>
                </a:cubicBezTo>
                <a:cubicBezTo>
                  <a:pt x="360962" y="726981"/>
                  <a:pt x="393186" y="696205"/>
                  <a:pt x="425391" y="665675"/>
                </a:cubicBezTo>
                <a:cubicBezTo>
                  <a:pt x="429555" y="661685"/>
                  <a:pt x="434914" y="656678"/>
                  <a:pt x="440016" y="656353"/>
                </a:cubicBezTo>
                <a:close/>
                <a:moveTo>
                  <a:pt x="842516" y="625839"/>
                </a:moveTo>
                <a:cubicBezTo>
                  <a:pt x="858598" y="625919"/>
                  <a:pt x="868185" y="640318"/>
                  <a:pt x="862293" y="653325"/>
                </a:cubicBezTo>
                <a:cubicBezTo>
                  <a:pt x="859128" y="660244"/>
                  <a:pt x="853778" y="666613"/>
                  <a:pt x="848377" y="672111"/>
                </a:cubicBezTo>
                <a:cubicBezTo>
                  <a:pt x="817649" y="702762"/>
                  <a:pt x="786704" y="733023"/>
                  <a:pt x="755627" y="763398"/>
                </a:cubicBezTo>
                <a:cubicBezTo>
                  <a:pt x="752129" y="766825"/>
                  <a:pt x="748272" y="770098"/>
                  <a:pt x="744229" y="772613"/>
                </a:cubicBezTo>
                <a:cubicBezTo>
                  <a:pt x="735887" y="777746"/>
                  <a:pt x="727894" y="775607"/>
                  <a:pt x="724768" y="766934"/>
                </a:cubicBezTo>
                <a:cubicBezTo>
                  <a:pt x="720131" y="754055"/>
                  <a:pt x="716403" y="740631"/>
                  <a:pt x="728883" y="728782"/>
                </a:cubicBezTo>
                <a:cubicBezTo>
                  <a:pt x="761763" y="697565"/>
                  <a:pt x="794068" y="665805"/>
                  <a:pt x="826947" y="634588"/>
                </a:cubicBezTo>
                <a:cubicBezTo>
                  <a:pt x="831653" y="630024"/>
                  <a:pt x="838626" y="627995"/>
                  <a:pt x="842516" y="625839"/>
                </a:cubicBezTo>
                <a:close/>
                <a:moveTo>
                  <a:pt x="1576249" y="440222"/>
                </a:moveTo>
                <a:cubicBezTo>
                  <a:pt x="1583034" y="438741"/>
                  <a:pt x="1592039" y="438618"/>
                  <a:pt x="1597465" y="441949"/>
                </a:cubicBezTo>
                <a:cubicBezTo>
                  <a:pt x="1605977" y="447129"/>
                  <a:pt x="1602276" y="455764"/>
                  <a:pt x="1597465" y="462671"/>
                </a:cubicBezTo>
                <a:cubicBezTo>
                  <a:pt x="1594135" y="467482"/>
                  <a:pt x="1590188" y="472046"/>
                  <a:pt x="1586241" y="476362"/>
                </a:cubicBezTo>
                <a:cubicBezTo>
                  <a:pt x="1561077" y="504115"/>
                  <a:pt x="1535791" y="531747"/>
                  <a:pt x="1510382" y="559254"/>
                </a:cubicBezTo>
                <a:cubicBezTo>
                  <a:pt x="1506434" y="563571"/>
                  <a:pt x="1501993" y="568011"/>
                  <a:pt x="1496936" y="570478"/>
                </a:cubicBezTo>
                <a:cubicBezTo>
                  <a:pt x="1487068" y="575166"/>
                  <a:pt x="1476830" y="567024"/>
                  <a:pt x="1477693" y="553333"/>
                </a:cubicBezTo>
                <a:cubicBezTo>
                  <a:pt x="1479915" y="549509"/>
                  <a:pt x="1482382" y="542848"/>
                  <a:pt x="1486698" y="537790"/>
                </a:cubicBezTo>
                <a:cubicBezTo>
                  <a:pt x="1511614" y="508556"/>
                  <a:pt x="1536902" y="479693"/>
                  <a:pt x="1562435" y="450830"/>
                </a:cubicBezTo>
                <a:cubicBezTo>
                  <a:pt x="1566258" y="446512"/>
                  <a:pt x="1571069" y="441455"/>
                  <a:pt x="1576249" y="440222"/>
                </a:cubicBezTo>
                <a:close/>
                <a:moveTo>
                  <a:pt x="1899404" y="431999"/>
                </a:moveTo>
                <a:lnTo>
                  <a:pt x="1899404" y="496645"/>
                </a:lnTo>
                <a:lnTo>
                  <a:pt x="1833062" y="571712"/>
                </a:lnTo>
                <a:cubicBezTo>
                  <a:pt x="1828746" y="576645"/>
                  <a:pt x="1821960" y="579236"/>
                  <a:pt x="1818261" y="581703"/>
                </a:cubicBezTo>
                <a:cubicBezTo>
                  <a:pt x="1802225" y="582936"/>
                  <a:pt x="1791493" y="569368"/>
                  <a:pt x="1796304" y="555922"/>
                </a:cubicBezTo>
                <a:cubicBezTo>
                  <a:pt x="1798894" y="548769"/>
                  <a:pt x="1803705" y="541984"/>
                  <a:pt x="1808639" y="536063"/>
                </a:cubicBezTo>
                <a:cubicBezTo>
                  <a:pt x="1836762" y="503006"/>
                  <a:pt x="1865133" y="470319"/>
                  <a:pt x="1893626" y="437508"/>
                </a:cubicBezTo>
                <a:close/>
                <a:moveTo>
                  <a:pt x="173036" y="396655"/>
                </a:moveTo>
                <a:cubicBezTo>
                  <a:pt x="177497" y="396386"/>
                  <a:pt x="182248" y="396930"/>
                  <a:pt x="185942" y="397914"/>
                </a:cubicBezTo>
                <a:cubicBezTo>
                  <a:pt x="190298" y="399137"/>
                  <a:pt x="192389" y="408343"/>
                  <a:pt x="195861" y="414321"/>
                </a:cubicBezTo>
                <a:cubicBezTo>
                  <a:pt x="190810" y="421580"/>
                  <a:pt x="187818" y="427894"/>
                  <a:pt x="182978" y="432572"/>
                </a:cubicBezTo>
                <a:cubicBezTo>
                  <a:pt x="145108" y="468826"/>
                  <a:pt x="106887" y="504803"/>
                  <a:pt x="68678" y="540658"/>
                </a:cubicBezTo>
                <a:cubicBezTo>
                  <a:pt x="65855" y="543397"/>
                  <a:pt x="62459" y="547079"/>
                  <a:pt x="59101" y="547299"/>
                </a:cubicBezTo>
                <a:cubicBezTo>
                  <a:pt x="51878" y="547821"/>
                  <a:pt x="42907" y="548572"/>
                  <a:pt x="37635" y="544922"/>
                </a:cubicBezTo>
                <a:cubicBezTo>
                  <a:pt x="33883" y="542386"/>
                  <a:pt x="32732" y="532268"/>
                  <a:pt x="34188" y="526570"/>
                </a:cubicBezTo>
                <a:cubicBezTo>
                  <a:pt x="36145" y="519305"/>
                  <a:pt x="40602" y="511749"/>
                  <a:pt x="46104" y="506506"/>
                </a:cubicBezTo>
                <a:cubicBezTo>
                  <a:pt x="84192" y="470642"/>
                  <a:pt x="122514" y="434921"/>
                  <a:pt x="161862" y="400273"/>
                </a:cubicBezTo>
                <a:cubicBezTo>
                  <a:pt x="164401" y="398005"/>
                  <a:pt x="168573" y="396924"/>
                  <a:pt x="173036" y="396655"/>
                </a:cubicBezTo>
                <a:close/>
                <a:moveTo>
                  <a:pt x="1195457" y="324062"/>
                </a:moveTo>
                <a:cubicBezTo>
                  <a:pt x="1210259" y="324656"/>
                  <a:pt x="1219228" y="336034"/>
                  <a:pt x="1215249" y="346846"/>
                </a:cubicBezTo>
                <a:cubicBezTo>
                  <a:pt x="1213331" y="352135"/>
                  <a:pt x="1209321" y="357252"/>
                  <a:pt x="1205045" y="361110"/>
                </a:cubicBezTo>
                <a:cubicBezTo>
                  <a:pt x="1170785" y="392585"/>
                  <a:pt x="1136286" y="423917"/>
                  <a:pt x="1101562" y="454983"/>
                </a:cubicBezTo>
                <a:cubicBezTo>
                  <a:pt x="1095690" y="460195"/>
                  <a:pt x="1088947" y="465459"/>
                  <a:pt x="1081708" y="467713"/>
                </a:cubicBezTo>
                <a:cubicBezTo>
                  <a:pt x="1075994" y="469472"/>
                  <a:pt x="1065996" y="469148"/>
                  <a:pt x="1062948" y="465557"/>
                </a:cubicBezTo>
                <a:cubicBezTo>
                  <a:pt x="1058897" y="460645"/>
                  <a:pt x="1056751" y="450570"/>
                  <a:pt x="1058965" y="444686"/>
                </a:cubicBezTo>
                <a:cubicBezTo>
                  <a:pt x="1062294" y="435801"/>
                  <a:pt x="1069042" y="427442"/>
                  <a:pt x="1076244" y="421102"/>
                </a:cubicBezTo>
                <a:cubicBezTo>
                  <a:pt x="1110395" y="390979"/>
                  <a:pt x="1145110" y="361521"/>
                  <a:pt x="1180062" y="332206"/>
                </a:cubicBezTo>
                <a:cubicBezTo>
                  <a:pt x="1185116" y="327917"/>
                  <a:pt x="1191966" y="325880"/>
                  <a:pt x="1195457" y="324062"/>
                </a:cubicBezTo>
                <a:close/>
                <a:moveTo>
                  <a:pt x="820158" y="280133"/>
                </a:moveTo>
                <a:cubicBezTo>
                  <a:pt x="824173" y="279843"/>
                  <a:pt x="828436" y="280316"/>
                  <a:pt x="831627" y="281381"/>
                </a:cubicBezTo>
                <a:cubicBezTo>
                  <a:pt x="836689" y="283034"/>
                  <a:pt x="839630" y="290949"/>
                  <a:pt x="843869" y="296618"/>
                </a:cubicBezTo>
                <a:cubicBezTo>
                  <a:pt x="839300" y="304041"/>
                  <a:pt x="836882" y="310896"/>
                  <a:pt x="832187" y="315339"/>
                </a:cubicBezTo>
                <a:cubicBezTo>
                  <a:pt x="802377" y="343837"/>
                  <a:pt x="772320" y="372315"/>
                  <a:pt x="741599" y="399872"/>
                </a:cubicBezTo>
                <a:cubicBezTo>
                  <a:pt x="732512" y="408039"/>
                  <a:pt x="720522" y="418443"/>
                  <a:pt x="708221" y="405430"/>
                </a:cubicBezTo>
                <a:cubicBezTo>
                  <a:pt x="697871" y="394310"/>
                  <a:pt x="705055" y="382151"/>
                  <a:pt x="713402" y="373924"/>
                </a:cubicBezTo>
                <a:cubicBezTo>
                  <a:pt x="745012" y="343098"/>
                  <a:pt x="777320" y="312824"/>
                  <a:pt x="810170" y="283460"/>
                </a:cubicBezTo>
                <a:cubicBezTo>
                  <a:pt x="812375" y="281476"/>
                  <a:pt x="816143" y="280422"/>
                  <a:pt x="820158" y="280133"/>
                </a:cubicBezTo>
                <a:close/>
                <a:moveTo>
                  <a:pt x="495777" y="271812"/>
                </a:moveTo>
                <a:cubicBezTo>
                  <a:pt x="506645" y="270598"/>
                  <a:pt x="511356" y="278039"/>
                  <a:pt x="512959" y="288690"/>
                </a:cubicBezTo>
                <a:cubicBezTo>
                  <a:pt x="511335" y="291899"/>
                  <a:pt x="510265" y="295896"/>
                  <a:pt x="507687" y="298654"/>
                </a:cubicBezTo>
                <a:cubicBezTo>
                  <a:pt x="478465" y="330543"/>
                  <a:pt x="449244" y="362431"/>
                  <a:pt x="419448" y="393777"/>
                </a:cubicBezTo>
                <a:cubicBezTo>
                  <a:pt x="414160" y="399408"/>
                  <a:pt x="407141" y="405022"/>
                  <a:pt x="400065" y="406793"/>
                </a:cubicBezTo>
                <a:cubicBezTo>
                  <a:pt x="393624" y="408369"/>
                  <a:pt x="384239" y="406610"/>
                  <a:pt x="379254" y="402489"/>
                </a:cubicBezTo>
                <a:cubicBezTo>
                  <a:pt x="375655" y="399595"/>
                  <a:pt x="375590" y="389812"/>
                  <a:pt x="377303" y="384012"/>
                </a:cubicBezTo>
                <a:cubicBezTo>
                  <a:pt x="379056" y="377720"/>
                  <a:pt x="383996" y="371813"/>
                  <a:pt x="388711" y="367125"/>
                </a:cubicBezTo>
                <a:cubicBezTo>
                  <a:pt x="418193" y="338105"/>
                  <a:pt x="447900" y="309350"/>
                  <a:pt x="477945" y="280996"/>
                </a:cubicBezTo>
                <a:cubicBezTo>
                  <a:pt x="482641" y="276553"/>
                  <a:pt x="489509" y="272785"/>
                  <a:pt x="495777" y="271812"/>
                </a:cubicBezTo>
                <a:close/>
                <a:moveTo>
                  <a:pt x="1804907" y="83743"/>
                </a:moveTo>
                <a:cubicBezTo>
                  <a:pt x="1809255" y="87844"/>
                  <a:pt x="1811415" y="96325"/>
                  <a:pt x="1810612" y="109523"/>
                </a:cubicBezTo>
                <a:cubicBezTo>
                  <a:pt x="1808515" y="113347"/>
                  <a:pt x="1805062" y="125558"/>
                  <a:pt x="1797290" y="133083"/>
                </a:cubicBezTo>
                <a:cubicBezTo>
                  <a:pt x="1766823" y="162440"/>
                  <a:pt x="1735000" y="190440"/>
                  <a:pt x="1703545" y="218810"/>
                </a:cubicBezTo>
                <a:cubicBezTo>
                  <a:pt x="1696268" y="225348"/>
                  <a:pt x="1687757" y="227444"/>
                  <a:pt x="1679615" y="220290"/>
                </a:cubicBezTo>
                <a:cubicBezTo>
                  <a:pt x="1671474" y="213258"/>
                  <a:pt x="1672708" y="204624"/>
                  <a:pt x="1677395" y="196237"/>
                </a:cubicBezTo>
                <a:cubicBezTo>
                  <a:pt x="1679245" y="192784"/>
                  <a:pt x="1681836" y="189700"/>
                  <a:pt x="1684426" y="186738"/>
                </a:cubicBezTo>
                <a:cubicBezTo>
                  <a:pt x="1709713" y="159109"/>
                  <a:pt x="1734752" y="131231"/>
                  <a:pt x="1760532" y="104096"/>
                </a:cubicBezTo>
                <a:cubicBezTo>
                  <a:pt x="1767933" y="96325"/>
                  <a:pt x="1776692" y="89417"/>
                  <a:pt x="1786066" y="84235"/>
                </a:cubicBezTo>
                <a:cubicBezTo>
                  <a:pt x="1794022" y="79919"/>
                  <a:pt x="1800560" y="79642"/>
                  <a:pt x="1804907" y="83743"/>
                </a:cubicBezTo>
                <a:close/>
                <a:moveTo>
                  <a:pt x="436376" y="16450"/>
                </a:moveTo>
                <a:cubicBezTo>
                  <a:pt x="447208" y="12635"/>
                  <a:pt x="456788" y="21093"/>
                  <a:pt x="456069" y="34401"/>
                </a:cubicBezTo>
                <a:cubicBezTo>
                  <a:pt x="454228" y="37220"/>
                  <a:pt x="451912" y="42847"/>
                  <a:pt x="447768" y="46592"/>
                </a:cubicBezTo>
                <a:cubicBezTo>
                  <a:pt x="416801" y="75614"/>
                  <a:pt x="385619" y="104248"/>
                  <a:pt x="354426" y="133004"/>
                </a:cubicBezTo>
                <a:cubicBezTo>
                  <a:pt x="352278" y="135055"/>
                  <a:pt x="350017" y="136974"/>
                  <a:pt x="347530" y="138628"/>
                </a:cubicBezTo>
                <a:cubicBezTo>
                  <a:pt x="338064" y="145401"/>
                  <a:pt x="328205" y="149421"/>
                  <a:pt x="318235" y="139692"/>
                </a:cubicBezTo>
                <a:cubicBezTo>
                  <a:pt x="309526" y="131182"/>
                  <a:pt x="310505" y="120743"/>
                  <a:pt x="321183" y="108251"/>
                </a:cubicBezTo>
                <a:cubicBezTo>
                  <a:pt x="325692" y="103051"/>
                  <a:pt x="331013" y="98536"/>
                  <a:pt x="336323" y="94145"/>
                </a:cubicBezTo>
                <a:cubicBezTo>
                  <a:pt x="362209" y="72750"/>
                  <a:pt x="387973" y="51346"/>
                  <a:pt x="414075" y="30342"/>
                </a:cubicBezTo>
                <a:cubicBezTo>
                  <a:pt x="420837" y="24831"/>
                  <a:pt x="428338" y="19382"/>
                  <a:pt x="436376" y="16450"/>
                </a:cubicBezTo>
                <a:close/>
                <a:moveTo>
                  <a:pt x="1111362" y="14171"/>
                </a:moveTo>
                <a:cubicBezTo>
                  <a:pt x="1115318" y="12916"/>
                  <a:pt x="1119503" y="13198"/>
                  <a:pt x="1123916" y="15973"/>
                </a:cubicBezTo>
                <a:cubicBezTo>
                  <a:pt x="1128037" y="18538"/>
                  <a:pt x="1129992" y="24887"/>
                  <a:pt x="1133382" y="30363"/>
                </a:cubicBezTo>
                <a:cubicBezTo>
                  <a:pt x="1129476" y="37221"/>
                  <a:pt x="1127182" y="44087"/>
                  <a:pt x="1122722" y="48672"/>
                </a:cubicBezTo>
                <a:cubicBezTo>
                  <a:pt x="1086695" y="85077"/>
                  <a:pt x="1050196" y="121195"/>
                  <a:pt x="1013820" y="157324"/>
                </a:cubicBezTo>
                <a:cubicBezTo>
                  <a:pt x="1011120" y="160074"/>
                  <a:pt x="1007499" y="163489"/>
                  <a:pt x="1004140" y="163710"/>
                </a:cubicBezTo>
                <a:cubicBezTo>
                  <a:pt x="996908" y="164354"/>
                  <a:pt x="987024" y="165649"/>
                  <a:pt x="982891" y="161721"/>
                </a:cubicBezTo>
                <a:cubicBezTo>
                  <a:pt x="979107" y="158069"/>
                  <a:pt x="978916" y="146792"/>
                  <a:pt x="981737" y="141082"/>
                </a:cubicBezTo>
                <a:cubicBezTo>
                  <a:pt x="986465" y="131692"/>
                  <a:pt x="994085" y="123282"/>
                  <a:pt x="1001880" y="115752"/>
                </a:cubicBezTo>
                <a:cubicBezTo>
                  <a:pt x="1034420" y="84136"/>
                  <a:pt x="1067414" y="53052"/>
                  <a:pt x="1100189" y="21578"/>
                </a:cubicBezTo>
                <a:cubicBezTo>
                  <a:pt x="1103682" y="18213"/>
                  <a:pt x="1107408" y="15425"/>
                  <a:pt x="1111362" y="14171"/>
                </a:cubicBezTo>
                <a:close/>
                <a:moveTo>
                  <a:pt x="1489473" y="34"/>
                </a:moveTo>
                <a:cubicBezTo>
                  <a:pt x="1493975" y="-258"/>
                  <a:pt x="1498355" y="1346"/>
                  <a:pt x="1502363" y="6156"/>
                </a:cubicBezTo>
                <a:cubicBezTo>
                  <a:pt x="1509640" y="15038"/>
                  <a:pt x="1503966" y="22932"/>
                  <a:pt x="1498046" y="29840"/>
                </a:cubicBezTo>
                <a:cubicBezTo>
                  <a:pt x="1491631" y="37364"/>
                  <a:pt x="1485094" y="44888"/>
                  <a:pt x="1478063" y="51796"/>
                </a:cubicBezTo>
                <a:cubicBezTo>
                  <a:pt x="1442785" y="86457"/>
                  <a:pt x="1407384" y="120871"/>
                  <a:pt x="1371983" y="155285"/>
                </a:cubicBezTo>
                <a:cubicBezTo>
                  <a:pt x="1369146" y="157999"/>
                  <a:pt x="1366310" y="160960"/>
                  <a:pt x="1362978" y="162810"/>
                </a:cubicBezTo>
                <a:cubicBezTo>
                  <a:pt x="1351507" y="169594"/>
                  <a:pt x="1338063" y="162070"/>
                  <a:pt x="1337445" y="145787"/>
                </a:cubicBezTo>
                <a:cubicBezTo>
                  <a:pt x="1339912" y="141594"/>
                  <a:pt x="1342502" y="133700"/>
                  <a:pt x="1347806" y="128395"/>
                </a:cubicBezTo>
                <a:cubicBezTo>
                  <a:pt x="1387772" y="88800"/>
                  <a:pt x="1428230" y="49575"/>
                  <a:pt x="1468565" y="10350"/>
                </a:cubicBezTo>
                <a:cubicBezTo>
                  <a:pt x="1470662" y="8377"/>
                  <a:pt x="1473376" y="6897"/>
                  <a:pt x="1475843" y="5293"/>
                </a:cubicBezTo>
                <a:cubicBezTo>
                  <a:pt x="1480345" y="2517"/>
                  <a:pt x="1484970" y="328"/>
                  <a:pt x="1489473" y="34"/>
                </a:cubicBezTo>
                <a:close/>
              </a:path>
            </a:pathLst>
          </a:custGeom>
          <a:solidFill>
            <a:schemeClr val="bg1">
              <a:alpha val="19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417767-A550-D59F-BBD1-2FA51B516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75089" y="4352080"/>
            <a:ext cx="11602388" cy="2216947"/>
          </a:xfrm>
          <a:custGeom>
            <a:avLst/>
            <a:gdLst>
              <a:gd name="connsiteX0" fmla="*/ 0 w 11602388"/>
              <a:gd name="connsiteY0" fmla="*/ 0 h 2216947"/>
              <a:gd name="connsiteX1" fmla="*/ 566470 w 11602388"/>
              <a:gd name="connsiteY1" fmla="*/ 0 h 2216947"/>
              <a:gd name="connsiteX2" fmla="*/ 900891 w 11602388"/>
              <a:gd name="connsiteY2" fmla="*/ 0 h 2216947"/>
              <a:gd name="connsiteX3" fmla="*/ 1815432 w 11602388"/>
              <a:gd name="connsiteY3" fmla="*/ 0 h 2216947"/>
              <a:gd name="connsiteX4" fmla="*/ 2381902 w 11602388"/>
              <a:gd name="connsiteY4" fmla="*/ 0 h 2216947"/>
              <a:gd name="connsiteX5" fmla="*/ 2948372 w 11602388"/>
              <a:gd name="connsiteY5" fmla="*/ 0 h 2216947"/>
              <a:gd name="connsiteX6" fmla="*/ 3862913 w 11602388"/>
              <a:gd name="connsiteY6" fmla="*/ 0 h 2216947"/>
              <a:gd name="connsiteX7" fmla="*/ 4313358 w 11602388"/>
              <a:gd name="connsiteY7" fmla="*/ 0 h 2216947"/>
              <a:gd name="connsiteX8" fmla="*/ 5227900 w 11602388"/>
              <a:gd name="connsiteY8" fmla="*/ 0 h 2216947"/>
              <a:gd name="connsiteX9" fmla="*/ 6142441 w 11602388"/>
              <a:gd name="connsiteY9" fmla="*/ 0 h 2216947"/>
              <a:gd name="connsiteX10" fmla="*/ 6824934 w 11602388"/>
              <a:gd name="connsiteY10" fmla="*/ 0 h 2216947"/>
              <a:gd name="connsiteX11" fmla="*/ 7739475 w 11602388"/>
              <a:gd name="connsiteY11" fmla="*/ 0 h 2216947"/>
              <a:gd name="connsiteX12" fmla="*/ 8305945 w 11602388"/>
              <a:gd name="connsiteY12" fmla="*/ 0 h 2216947"/>
              <a:gd name="connsiteX13" fmla="*/ 8872414 w 11602388"/>
              <a:gd name="connsiteY13" fmla="*/ 0 h 2216947"/>
              <a:gd name="connsiteX14" fmla="*/ 9670932 w 11602388"/>
              <a:gd name="connsiteY14" fmla="*/ 0 h 2216947"/>
              <a:gd name="connsiteX15" fmla="*/ 10237401 w 11602388"/>
              <a:gd name="connsiteY15" fmla="*/ 0 h 2216947"/>
              <a:gd name="connsiteX16" fmla="*/ 11602388 w 11602388"/>
              <a:gd name="connsiteY16" fmla="*/ 0 h 2216947"/>
              <a:gd name="connsiteX17" fmla="*/ 11602388 w 11602388"/>
              <a:gd name="connsiteY17" fmla="*/ 598576 h 2216947"/>
              <a:gd name="connsiteX18" fmla="*/ 11602388 w 11602388"/>
              <a:gd name="connsiteY18" fmla="*/ 1174982 h 2216947"/>
              <a:gd name="connsiteX19" fmla="*/ 11602388 w 11602388"/>
              <a:gd name="connsiteY19" fmla="*/ 2216947 h 2216947"/>
              <a:gd name="connsiteX20" fmla="*/ 11267966 w 11602388"/>
              <a:gd name="connsiteY20" fmla="*/ 2216947 h 2216947"/>
              <a:gd name="connsiteX21" fmla="*/ 10353425 w 11602388"/>
              <a:gd name="connsiteY21" fmla="*/ 2216947 h 2216947"/>
              <a:gd name="connsiteX22" fmla="*/ 9670932 w 11602388"/>
              <a:gd name="connsiteY22" fmla="*/ 2216947 h 2216947"/>
              <a:gd name="connsiteX23" fmla="*/ 9220486 w 11602388"/>
              <a:gd name="connsiteY23" fmla="*/ 2216947 h 2216947"/>
              <a:gd name="connsiteX24" fmla="*/ 8537993 w 11602388"/>
              <a:gd name="connsiteY24" fmla="*/ 2216947 h 2216947"/>
              <a:gd name="connsiteX25" fmla="*/ 8203571 w 11602388"/>
              <a:gd name="connsiteY25" fmla="*/ 2216947 h 2216947"/>
              <a:gd name="connsiteX26" fmla="*/ 7869149 w 11602388"/>
              <a:gd name="connsiteY26" fmla="*/ 2216947 h 2216947"/>
              <a:gd name="connsiteX27" fmla="*/ 7186656 w 11602388"/>
              <a:gd name="connsiteY27" fmla="*/ 2216947 h 2216947"/>
              <a:gd name="connsiteX28" fmla="*/ 6736210 w 11602388"/>
              <a:gd name="connsiteY28" fmla="*/ 2216947 h 2216947"/>
              <a:gd name="connsiteX29" fmla="*/ 5937693 w 11602388"/>
              <a:gd name="connsiteY29" fmla="*/ 2216947 h 2216947"/>
              <a:gd name="connsiteX30" fmla="*/ 5487247 w 11602388"/>
              <a:gd name="connsiteY30" fmla="*/ 2216947 h 2216947"/>
              <a:gd name="connsiteX31" fmla="*/ 4688730 w 11602388"/>
              <a:gd name="connsiteY31" fmla="*/ 2216947 h 2216947"/>
              <a:gd name="connsiteX32" fmla="*/ 4354308 w 11602388"/>
              <a:gd name="connsiteY32" fmla="*/ 2216947 h 2216947"/>
              <a:gd name="connsiteX33" fmla="*/ 3555791 w 11602388"/>
              <a:gd name="connsiteY33" fmla="*/ 2216947 h 2216947"/>
              <a:gd name="connsiteX34" fmla="*/ 3105345 w 11602388"/>
              <a:gd name="connsiteY34" fmla="*/ 2216947 h 2216947"/>
              <a:gd name="connsiteX35" fmla="*/ 2770923 w 11602388"/>
              <a:gd name="connsiteY35" fmla="*/ 2216947 h 2216947"/>
              <a:gd name="connsiteX36" fmla="*/ 2320478 w 11602388"/>
              <a:gd name="connsiteY36" fmla="*/ 2216947 h 2216947"/>
              <a:gd name="connsiteX37" fmla="*/ 1521960 w 11602388"/>
              <a:gd name="connsiteY37" fmla="*/ 2216947 h 2216947"/>
              <a:gd name="connsiteX38" fmla="*/ 1071515 w 11602388"/>
              <a:gd name="connsiteY38" fmla="*/ 2216947 h 2216947"/>
              <a:gd name="connsiteX39" fmla="*/ 737093 w 11602388"/>
              <a:gd name="connsiteY39" fmla="*/ 2216947 h 2216947"/>
              <a:gd name="connsiteX40" fmla="*/ 0 w 11602388"/>
              <a:gd name="connsiteY40" fmla="*/ 2216947 h 2216947"/>
              <a:gd name="connsiteX41" fmla="*/ 0 w 11602388"/>
              <a:gd name="connsiteY41" fmla="*/ 1684880 h 2216947"/>
              <a:gd name="connsiteX42" fmla="*/ 0 w 11602388"/>
              <a:gd name="connsiteY42" fmla="*/ 1197151 h 2216947"/>
              <a:gd name="connsiteX43" fmla="*/ 0 w 11602388"/>
              <a:gd name="connsiteY43" fmla="*/ 642915 h 2216947"/>
              <a:gd name="connsiteX44" fmla="*/ 0 w 11602388"/>
              <a:gd name="connsiteY44" fmla="*/ 0 h 2216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1602388" h="2216947" extrusionOk="0">
                <a:moveTo>
                  <a:pt x="0" y="0"/>
                </a:moveTo>
                <a:cubicBezTo>
                  <a:pt x="147775" y="14282"/>
                  <a:pt x="441523" y="17718"/>
                  <a:pt x="566470" y="0"/>
                </a:cubicBezTo>
                <a:cubicBezTo>
                  <a:pt x="691417" y="-17718"/>
                  <a:pt x="755044" y="-3278"/>
                  <a:pt x="900891" y="0"/>
                </a:cubicBezTo>
                <a:cubicBezTo>
                  <a:pt x="1046738" y="3278"/>
                  <a:pt x="1400711" y="-44406"/>
                  <a:pt x="1815432" y="0"/>
                </a:cubicBezTo>
                <a:cubicBezTo>
                  <a:pt x="2230153" y="44406"/>
                  <a:pt x="2111652" y="11854"/>
                  <a:pt x="2381902" y="0"/>
                </a:cubicBezTo>
                <a:cubicBezTo>
                  <a:pt x="2652152" y="-11854"/>
                  <a:pt x="2691237" y="15422"/>
                  <a:pt x="2948372" y="0"/>
                </a:cubicBezTo>
                <a:cubicBezTo>
                  <a:pt x="3205507" y="-15422"/>
                  <a:pt x="3503789" y="-27731"/>
                  <a:pt x="3862913" y="0"/>
                </a:cubicBezTo>
                <a:cubicBezTo>
                  <a:pt x="4222037" y="27731"/>
                  <a:pt x="4148777" y="10193"/>
                  <a:pt x="4313358" y="0"/>
                </a:cubicBezTo>
                <a:cubicBezTo>
                  <a:pt x="4477940" y="-10193"/>
                  <a:pt x="4970210" y="10644"/>
                  <a:pt x="5227900" y="0"/>
                </a:cubicBezTo>
                <a:cubicBezTo>
                  <a:pt x="5485590" y="-10644"/>
                  <a:pt x="5933055" y="2678"/>
                  <a:pt x="6142441" y="0"/>
                </a:cubicBezTo>
                <a:cubicBezTo>
                  <a:pt x="6351827" y="-2678"/>
                  <a:pt x="6615954" y="-32954"/>
                  <a:pt x="6824934" y="0"/>
                </a:cubicBezTo>
                <a:cubicBezTo>
                  <a:pt x="7033914" y="32954"/>
                  <a:pt x="7335156" y="32511"/>
                  <a:pt x="7739475" y="0"/>
                </a:cubicBezTo>
                <a:cubicBezTo>
                  <a:pt x="8143794" y="-32511"/>
                  <a:pt x="8190405" y="14981"/>
                  <a:pt x="8305945" y="0"/>
                </a:cubicBezTo>
                <a:cubicBezTo>
                  <a:pt x="8421485" y="-14981"/>
                  <a:pt x="8715498" y="27074"/>
                  <a:pt x="8872414" y="0"/>
                </a:cubicBezTo>
                <a:cubicBezTo>
                  <a:pt x="9029330" y="-27074"/>
                  <a:pt x="9394220" y="5214"/>
                  <a:pt x="9670932" y="0"/>
                </a:cubicBezTo>
                <a:cubicBezTo>
                  <a:pt x="9947644" y="-5214"/>
                  <a:pt x="10106252" y="6636"/>
                  <a:pt x="10237401" y="0"/>
                </a:cubicBezTo>
                <a:cubicBezTo>
                  <a:pt x="10368550" y="-6636"/>
                  <a:pt x="10957662" y="56744"/>
                  <a:pt x="11602388" y="0"/>
                </a:cubicBezTo>
                <a:cubicBezTo>
                  <a:pt x="11578166" y="174869"/>
                  <a:pt x="11625100" y="398369"/>
                  <a:pt x="11602388" y="598576"/>
                </a:cubicBezTo>
                <a:cubicBezTo>
                  <a:pt x="11579676" y="798783"/>
                  <a:pt x="11614238" y="932575"/>
                  <a:pt x="11602388" y="1174982"/>
                </a:cubicBezTo>
                <a:cubicBezTo>
                  <a:pt x="11590538" y="1417389"/>
                  <a:pt x="11651579" y="1845509"/>
                  <a:pt x="11602388" y="2216947"/>
                </a:cubicBezTo>
                <a:cubicBezTo>
                  <a:pt x="11472771" y="2206544"/>
                  <a:pt x="11365088" y="2211146"/>
                  <a:pt x="11267966" y="2216947"/>
                </a:cubicBezTo>
                <a:cubicBezTo>
                  <a:pt x="11170844" y="2222748"/>
                  <a:pt x="10794894" y="2214484"/>
                  <a:pt x="10353425" y="2216947"/>
                </a:cubicBezTo>
                <a:cubicBezTo>
                  <a:pt x="9911956" y="2219410"/>
                  <a:pt x="9894541" y="2219053"/>
                  <a:pt x="9670932" y="2216947"/>
                </a:cubicBezTo>
                <a:cubicBezTo>
                  <a:pt x="9447323" y="2214841"/>
                  <a:pt x="9363587" y="2212905"/>
                  <a:pt x="9220486" y="2216947"/>
                </a:cubicBezTo>
                <a:cubicBezTo>
                  <a:pt x="9077385" y="2220989"/>
                  <a:pt x="8725153" y="2213873"/>
                  <a:pt x="8537993" y="2216947"/>
                </a:cubicBezTo>
                <a:cubicBezTo>
                  <a:pt x="8350833" y="2220021"/>
                  <a:pt x="8344144" y="2206840"/>
                  <a:pt x="8203571" y="2216947"/>
                </a:cubicBezTo>
                <a:cubicBezTo>
                  <a:pt x="8062998" y="2227054"/>
                  <a:pt x="8004487" y="2205024"/>
                  <a:pt x="7869149" y="2216947"/>
                </a:cubicBezTo>
                <a:cubicBezTo>
                  <a:pt x="7733811" y="2228870"/>
                  <a:pt x="7334635" y="2195948"/>
                  <a:pt x="7186656" y="2216947"/>
                </a:cubicBezTo>
                <a:cubicBezTo>
                  <a:pt x="7038677" y="2237946"/>
                  <a:pt x="6929550" y="2237285"/>
                  <a:pt x="6736210" y="2216947"/>
                </a:cubicBezTo>
                <a:cubicBezTo>
                  <a:pt x="6542870" y="2196609"/>
                  <a:pt x="6187253" y="2230160"/>
                  <a:pt x="5937693" y="2216947"/>
                </a:cubicBezTo>
                <a:cubicBezTo>
                  <a:pt x="5688133" y="2203734"/>
                  <a:pt x="5708778" y="2225522"/>
                  <a:pt x="5487247" y="2216947"/>
                </a:cubicBezTo>
                <a:cubicBezTo>
                  <a:pt x="5265716" y="2208372"/>
                  <a:pt x="4918653" y="2231696"/>
                  <a:pt x="4688730" y="2216947"/>
                </a:cubicBezTo>
                <a:cubicBezTo>
                  <a:pt x="4458807" y="2202198"/>
                  <a:pt x="4422236" y="2224595"/>
                  <a:pt x="4354308" y="2216947"/>
                </a:cubicBezTo>
                <a:cubicBezTo>
                  <a:pt x="4286380" y="2209299"/>
                  <a:pt x="3744954" y="2179133"/>
                  <a:pt x="3555791" y="2216947"/>
                </a:cubicBezTo>
                <a:cubicBezTo>
                  <a:pt x="3366628" y="2254761"/>
                  <a:pt x="3239078" y="2220998"/>
                  <a:pt x="3105345" y="2216947"/>
                </a:cubicBezTo>
                <a:cubicBezTo>
                  <a:pt x="2971612" y="2212896"/>
                  <a:pt x="2912059" y="2231624"/>
                  <a:pt x="2770923" y="2216947"/>
                </a:cubicBezTo>
                <a:cubicBezTo>
                  <a:pt x="2629787" y="2202270"/>
                  <a:pt x="2411481" y="2210671"/>
                  <a:pt x="2320478" y="2216947"/>
                </a:cubicBezTo>
                <a:cubicBezTo>
                  <a:pt x="2229476" y="2223223"/>
                  <a:pt x="1716106" y="2243723"/>
                  <a:pt x="1521960" y="2216947"/>
                </a:cubicBezTo>
                <a:cubicBezTo>
                  <a:pt x="1327814" y="2190171"/>
                  <a:pt x="1295376" y="2233055"/>
                  <a:pt x="1071515" y="2216947"/>
                </a:cubicBezTo>
                <a:cubicBezTo>
                  <a:pt x="847654" y="2200839"/>
                  <a:pt x="852232" y="2226089"/>
                  <a:pt x="737093" y="2216947"/>
                </a:cubicBezTo>
                <a:cubicBezTo>
                  <a:pt x="621954" y="2207805"/>
                  <a:pt x="161159" y="2206803"/>
                  <a:pt x="0" y="2216947"/>
                </a:cubicBezTo>
                <a:cubicBezTo>
                  <a:pt x="-10529" y="1971504"/>
                  <a:pt x="-22048" y="1947820"/>
                  <a:pt x="0" y="1684880"/>
                </a:cubicBezTo>
                <a:cubicBezTo>
                  <a:pt x="22048" y="1421940"/>
                  <a:pt x="-18818" y="1303502"/>
                  <a:pt x="0" y="1197151"/>
                </a:cubicBezTo>
                <a:cubicBezTo>
                  <a:pt x="18818" y="1090800"/>
                  <a:pt x="22080" y="772122"/>
                  <a:pt x="0" y="642915"/>
                </a:cubicBezTo>
                <a:cubicBezTo>
                  <a:pt x="-22080" y="513708"/>
                  <a:pt x="8863" y="282932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314523" y="4245468"/>
            <a:ext cx="11562954" cy="1588174"/>
          </a:xfrm>
        </p:spPr>
        <p:txBody>
          <a:bodyPr bIns="0" anchor="b">
            <a:noAutofit/>
          </a:bodyPr>
          <a:lstStyle>
            <a:lvl1pPr algn="ctr">
              <a:lnSpc>
                <a:spcPct val="80000"/>
              </a:lnSpc>
              <a:defRPr sz="7200" b="0" cap="all" spc="100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314523" y="5683170"/>
            <a:ext cx="11562954" cy="821801"/>
          </a:xfrm>
        </p:spPr>
        <p:txBody>
          <a:bodyPr>
            <a:noAutofit/>
          </a:bodyPr>
          <a:lstStyle>
            <a:lvl1pPr marL="0" indent="0" algn="ctr">
              <a:buNone/>
              <a:defRPr sz="4400" b="1" spc="0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71E26AF-0A68-396B-C24E-2C007B513475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0" y="0"/>
            <a:ext cx="12188952" cy="4114800"/>
          </a:xfrm>
          <a:custGeom>
            <a:avLst/>
            <a:gdLst>
              <a:gd name="connsiteX0" fmla="*/ 2270342 w 12188952"/>
              <a:gd name="connsiteY0" fmla="*/ 0 h 4114800"/>
              <a:gd name="connsiteX1" fmla="*/ 12188952 w 12188952"/>
              <a:gd name="connsiteY1" fmla="*/ 0 h 4114800"/>
              <a:gd name="connsiteX2" fmla="*/ 12188952 w 12188952"/>
              <a:gd name="connsiteY2" fmla="*/ 4114800 h 4114800"/>
              <a:gd name="connsiteX3" fmla="*/ 0 w 12188952"/>
              <a:gd name="connsiteY3" fmla="*/ 4114800 h 4114800"/>
              <a:gd name="connsiteX4" fmla="*/ 0 w 12188952"/>
              <a:gd name="connsiteY4" fmla="*/ 803963 h 4114800"/>
              <a:gd name="connsiteX5" fmla="*/ 18768 w 12188952"/>
              <a:gd name="connsiteY5" fmla="*/ 804758 h 4114800"/>
              <a:gd name="connsiteX6" fmla="*/ 140198 w 12188952"/>
              <a:gd name="connsiteY6" fmla="*/ 809978 h 4114800"/>
              <a:gd name="connsiteX7" fmla="*/ 521580 w 12188952"/>
              <a:gd name="connsiteY7" fmla="*/ 800101 h 4114800"/>
              <a:gd name="connsiteX8" fmla="*/ 848993 w 12188952"/>
              <a:gd name="connsiteY8" fmla="*/ 763967 h 4114800"/>
              <a:gd name="connsiteX9" fmla="*/ 950411 w 12188952"/>
              <a:gd name="connsiteY9" fmla="*/ 743571 h 4114800"/>
              <a:gd name="connsiteX10" fmla="*/ 1356979 w 12188952"/>
              <a:gd name="connsiteY10" fmla="*/ 594376 h 4114800"/>
              <a:gd name="connsiteX11" fmla="*/ 1524283 w 12188952"/>
              <a:gd name="connsiteY11" fmla="*/ 482761 h 4114800"/>
              <a:gd name="connsiteX12" fmla="*/ 1760174 w 12188952"/>
              <a:gd name="connsiteY12" fmla="*/ 310198 h 4114800"/>
              <a:gd name="connsiteX13" fmla="*/ 1775015 w 12188952"/>
              <a:gd name="connsiteY13" fmla="*/ 299037 h 4114800"/>
              <a:gd name="connsiteX14" fmla="*/ 2012254 w 12188952"/>
              <a:gd name="connsiteY14" fmla="*/ 132738 h 4114800"/>
              <a:gd name="connsiteX15" fmla="*/ 2019901 w 12188952"/>
              <a:gd name="connsiteY15" fmla="*/ 127840 h 4114800"/>
              <a:gd name="connsiteX16" fmla="*/ 2141978 w 12188952"/>
              <a:gd name="connsiteY16" fmla="*/ 57860 h 41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188952" h="4114800">
                <a:moveTo>
                  <a:pt x="2270342" y="0"/>
                </a:moveTo>
                <a:lnTo>
                  <a:pt x="12188952" y="0"/>
                </a:lnTo>
                <a:lnTo>
                  <a:pt x="12188952" y="4114800"/>
                </a:lnTo>
                <a:lnTo>
                  <a:pt x="0" y="4114800"/>
                </a:lnTo>
                <a:lnTo>
                  <a:pt x="0" y="803963"/>
                </a:lnTo>
                <a:lnTo>
                  <a:pt x="18768" y="804758"/>
                </a:lnTo>
                <a:cubicBezTo>
                  <a:pt x="59244" y="806364"/>
                  <a:pt x="99496" y="809416"/>
                  <a:pt x="140198" y="809978"/>
                </a:cubicBezTo>
                <a:cubicBezTo>
                  <a:pt x="268150" y="811825"/>
                  <a:pt x="394978" y="807730"/>
                  <a:pt x="521580" y="800101"/>
                </a:cubicBezTo>
                <a:cubicBezTo>
                  <a:pt x="635591" y="793195"/>
                  <a:pt x="745777" y="782356"/>
                  <a:pt x="848993" y="763967"/>
                </a:cubicBezTo>
                <a:cubicBezTo>
                  <a:pt x="884073" y="757703"/>
                  <a:pt x="917805" y="750878"/>
                  <a:pt x="950411" y="743571"/>
                </a:cubicBezTo>
                <a:cubicBezTo>
                  <a:pt x="1117940" y="706072"/>
                  <a:pt x="1252189" y="655483"/>
                  <a:pt x="1356979" y="594376"/>
                </a:cubicBezTo>
                <a:cubicBezTo>
                  <a:pt x="1418593" y="558403"/>
                  <a:pt x="1471213" y="520501"/>
                  <a:pt x="1524283" y="482761"/>
                </a:cubicBezTo>
                <a:cubicBezTo>
                  <a:pt x="1604562" y="425508"/>
                  <a:pt x="1681693" y="367773"/>
                  <a:pt x="1760174" y="310198"/>
                </a:cubicBezTo>
                <a:cubicBezTo>
                  <a:pt x="1765121" y="306425"/>
                  <a:pt x="1769843" y="302731"/>
                  <a:pt x="1775015" y="299037"/>
                </a:cubicBezTo>
                <a:cubicBezTo>
                  <a:pt x="1853720" y="243551"/>
                  <a:pt x="1929502" y="187422"/>
                  <a:pt x="2012254" y="132738"/>
                </a:cubicBezTo>
                <a:cubicBezTo>
                  <a:pt x="2014728" y="131052"/>
                  <a:pt x="2017427" y="129446"/>
                  <a:pt x="2019901" y="127840"/>
                </a:cubicBezTo>
                <a:cubicBezTo>
                  <a:pt x="2057117" y="103710"/>
                  <a:pt x="2097763" y="80344"/>
                  <a:pt x="2141978" y="57860"/>
                </a:cubicBez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ctr">
              <a:buNone/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E3187FB-B5A3-4E79-1232-9FB78FAC0F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rot="10800000" flipH="1">
            <a:off x="0" y="1"/>
            <a:ext cx="2497770" cy="84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00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and Title 1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B5593AC-0965-83DD-6E8F-F6D33E3017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04033" y="0"/>
            <a:ext cx="6387966" cy="4653887"/>
          </a:xfrm>
          <a:custGeom>
            <a:avLst/>
            <a:gdLst>
              <a:gd name="connsiteX0" fmla="*/ 0 w 6387966"/>
              <a:gd name="connsiteY0" fmla="*/ 0 h 4653887"/>
              <a:gd name="connsiteX1" fmla="*/ 574917 w 6387966"/>
              <a:gd name="connsiteY1" fmla="*/ 0 h 4653887"/>
              <a:gd name="connsiteX2" fmla="*/ 1277593 w 6387966"/>
              <a:gd name="connsiteY2" fmla="*/ 0 h 4653887"/>
              <a:gd name="connsiteX3" fmla="*/ 1788630 w 6387966"/>
              <a:gd name="connsiteY3" fmla="*/ 0 h 4653887"/>
              <a:gd name="connsiteX4" fmla="*/ 2427427 w 6387966"/>
              <a:gd name="connsiteY4" fmla="*/ 0 h 4653887"/>
              <a:gd name="connsiteX5" fmla="*/ 3130103 w 6387966"/>
              <a:gd name="connsiteY5" fmla="*/ 0 h 4653887"/>
              <a:gd name="connsiteX6" fmla="*/ 3577261 w 6387966"/>
              <a:gd name="connsiteY6" fmla="*/ 0 h 4653887"/>
              <a:gd name="connsiteX7" fmla="*/ 4024419 w 6387966"/>
              <a:gd name="connsiteY7" fmla="*/ 0 h 4653887"/>
              <a:gd name="connsiteX8" fmla="*/ 4790975 w 6387966"/>
              <a:gd name="connsiteY8" fmla="*/ 0 h 4653887"/>
              <a:gd name="connsiteX9" fmla="*/ 5429771 w 6387966"/>
              <a:gd name="connsiteY9" fmla="*/ 0 h 4653887"/>
              <a:gd name="connsiteX10" fmla="*/ 6387966 w 6387966"/>
              <a:gd name="connsiteY10" fmla="*/ 0 h 4653887"/>
              <a:gd name="connsiteX11" fmla="*/ 6387966 w 6387966"/>
              <a:gd name="connsiteY11" fmla="*/ 664841 h 4653887"/>
              <a:gd name="connsiteX12" fmla="*/ 6387966 w 6387966"/>
              <a:gd name="connsiteY12" fmla="*/ 1376221 h 4653887"/>
              <a:gd name="connsiteX13" fmla="*/ 6387966 w 6387966"/>
              <a:gd name="connsiteY13" fmla="*/ 1947984 h 4653887"/>
              <a:gd name="connsiteX14" fmla="*/ 6387966 w 6387966"/>
              <a:gd name="connsiteY14" fmla="*/ 2612825 h 4653887"/>
              <a:gd name="connsiteX15" fmla="*/ 6387966 w 6387966"/>
              <a:gd name="connsiteY15" fmla="*/ 3138050 h 4653887"/>
              <a:gd name="connsiteX16" fmla="*/ 6387966 w 6387966"/>
              <a:gd name="connsiteY16" fmla="*/ 3895968 h 4653887"/>
              <a:gd name="connsiteX17" fmla="*/ 6387966 w 6387966"/>
              <a:gd name="connsiteY17" fmla="*/ 4653887 h 4653887"/>
              <a:gd name="connsiteX18" fmla="*/ 5621410 w 6387966"/>
              <a:gd name="connsiteY18" fmla="*/ 4653887 h 4653887"/>
              <a:gd name="connsiteX19" fmla="*/ 4918734 w 6387966"/>
              <a:gd name="connsiteY19" fmla="*/ 4653887 h 4653887"/>
              <a:gd name="connsiteX20" fmla="*/ 4407697 w 6387966"/>
              <a:gd name="connsiteY20" fmla="*/ 4653887 h 4653887"/>
              <a:gd name="connsiteX21" fmla="*/ 3641141 w 6387966"/>
              <a:gd name="connsiteY21" fmla="*/ 4653887 h 4653887"/>
              <a:gd name="connsiteX22" fmla="*/ 3002344 w 6387966"/>
              <a:gd name="connsiteY22" fmla="*/ 4653887 h 4653887"/>
              <a:gd name="connsiteX23" fmla="*/ 2555186 w 6387966"/>
              <a:gd name="connsiteY23" fmla="*/ 4653887 h 4653887"/>
              <a:gd name="connsiteX24" fmla="*/ 1916390 w 6387966"/>
              <a:gd name="connsiteY24" fmla="*/ 4653887 h 4653887"/>
              <a:gd name="connsiteX25" fmla="*/ 1341473 w 6387966"/>
              <a:gd name="connsiteY25" fmla="*/ 4653887 h 4653887"/>
              <a:gd name="connsiteX26" fmla="*/ 766556 w 6387966"/>
              <a:gd name="connsiteY26" fmla="*/ 4653887 h 4653887"/>
              <a:gd name="connsiteX27" fmla="*/ 0 w 6387966"/>
              <a:gd name="connsiteY27" fmla="*/ 4653887 h 4653887"/>
              <a:gd name="connsiteX28" fmla="*/ 0 w 6387966"/>
              <a:gd name="connsiteY28" fmla="*/ 4035585 h 4653887"/>
              <a:gd name="connsiteX29" fmla="*/ 0 w 6387966"/>
              <a:gd name="connsiteY29" fmla="*/ 3324205 h 4653887"/>
              <a:gd name="connsiteX30" fmla="*/ 0 w 6387966"/>
              <a:gd name="connsiteY30" fmla="*/ 2705903 h 4653887"/>
              <a:gd name="connsiteX31" fmla="*/ 0 w 6387966"/>
              <a:gd name="connsiteY31" fmla="*/ 2180678 h 4653887"/>
              <a:gd name="connsiteX32" fmla="*/ 0 w 6387966"/>
              <a:gd name="connsiteY32" fmla="*/ 1562376 h 4653887"/>
              <a:gd name="connsiteX33" fmla="*/ 0 w 6387966"/>
              <a:gd name="connsiteY33" fmla="*/ 850996 h 4653887"/>
              <a:gd name="connsiteX34" fmla="*/ 0 w 6387966"/>
              <a:gd name="connsiteY34" fmla="*/ 0 h 4653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387966" h="4653887" fill="none" extrusionOk="0">
                <a:moveTo>
                  <a:pt x="0" y="0"/>
                </a:moveTo>
                <a:cubicBezTo>
                  <a:pt x="269202" y="21468"/>
                  <a:pt x="408509" y="-5465"/>
                  <a:pt x="574917" y="0"/>
                </a:cubicBezTo>
                <a:cubicBezTo>
                  <a:pt x="741325" y="5465"/>
                  <a:pt x="1003600" y="-11631"/>
                  <a:pt x="1277593" y="0"/>
                </a:cubicBezTo>
                <a:cubicBezTo>
                  <a:pt x="1551586" y="11631"/>
                  <a:pt x="1569909" y="-9656"/>
                  <a:pt x="1788630" y="0"/>
                </a:cubicBezTo>
                <a:cubicBezTo>
                  <a:pt x="2007351" y="9656"/>
                  <a:pt x="2146878" y="-6057"/>
                  <a:pt x="2427427" y="0"/>
                </a:cubicBezTo>
                <a:cubicBezTo>
                  <a:pt x="2707976" y="6057"/>
                  <a:pt x="2957927" y="4128"/>
                  <a:pt x="3130103" y="0"/>
                </a:cubicBezTo>
                <a:cubicBezTo>
                  <a:pt x="3302279" y="-4128"/>
                  <a:pt x="3448863" y="-4441"/>
                  <a:pt x="3577261" y="0"/>
                </a:cubicBezTo>
                <a:cubicBezTo>
                  <a:pt x="3705659" y="4441"/>
                  <a:pt x="3847840" y="18264"/>
                  <a:pt x="4024419" y="0"/>
                </a:cubicBezTo>
                <a:cubicBezTo>
                  <a:pt x="4200998" y="-18264"/>
                  <a:pt x="4427113" y="-20194"/>
                  <a:pt x="4790975" y="0"/>
                </a:cubicBezTo>
                <a:cubicBezTo>
                  <a:pt x="5154837" y="20194"/>
                  <a:pt x="5122873" y="-31726"/>
                  <a:pt x="5429771" y="0"/>
                </a:cubicBezTo>
                <a:cubicBezTo>
                  <a:pt x="5736669" y="31726"/>
                  <a:pt x="6143592" y="16026"/>
                  <a:pt x="6387966" y="0"/>
                </a:cubicBezTo>
                <a:cubicBezTo>
                  <a:pt x="6364197" y="174054"/>
                  <a:pt x="6402220" y="365704"/>
                  <a:pt x="6387966" y="664841"/>
                </a:cubicBezTo>
                <a:cubicBezTo>
                  <a:pt x="6373712" y="963978"/>
                  <a:pt x="6378783" y="1025384"/>
                  <a:pt x="6387966" y="1376221"/>
                </a:cubicBezTo>
                <a:cubicBezTo>
                  <a:pt x="6397149" y="1727058"/>
                  <a:pt x="6409104" y="1703390"/>
                  <a:pt x="6387966" y="1947984"/>
                </a:cubicBezTo>
                <a:cubicBezTo>
                  <a:pt x="6366828" y="2192578"/>
                  <a:pt x="6358399" y="2374347"/>
                  <a:pt x="6387966" y="2612825"/>
                </a:cubicBezTo>
                <a:cubicBezTo>
                  <a:pt x="6417533" y="2851303"/>
                  <a:pt x="6376814" y="2940659"/>
                  <a:pt x="6387966" y="3138050"/>
                </a:cubicBezTo>
                <a:cubicBezTo>
                  <a:pt x="6399118" y="3335441"/>
                  <a:pt x="6397237" y="3592062"/>
                  <a:pt x="6387966" y="3895968"/>
                </a:cubicBezTo>
                <a:cubicBezTo>
                  <a:pt x="6378695" y="4199874"/>
                  <a:pt x="6383632" y="4393493"/>
                  <a:pt x="6387966" y="4653887"/>
                </a:cubicBezTo>
                <a:cubicBezTo>
                  <a:pt x="6202710" y="4634602"/>
                  <a:pt x="5976369" y="4624363"/>
                  <a:pt x="5621410" y="4653887"/>
                </a:cubicBezTo>
                <a:cubicBezTo>
                  <a:pt x="5266451" y="4683411"/>
                  <a:pt x="5181700" y="4671416"/>
                  <a:pt x="4918734" y="4653887"/>
                </a:cubicBezTo>
                <a:cubicBezTo>
                  <a:pt x="4655768" y="4636358"/>
                  <a:pt x="4563221" y="4655205"/>
                  <a:pt x="4407697" y="4653887"/>
                </a:cubicBezTo>
                <a:cubicBezTo>
                  <a:pt x="4252173" y="4652569"/>
                  <a:pt x="3807636" y="4668101"/>
                  <a:pt x="3641141" y="4653887"/>
                </a:cubicBezTo>
                <a:cubicBezTo>
                  <a:pt x="3474646" y="4639673"/>
                  <a:pt x="3252084" y="4675312"/>
                  <a:pt x="3002344" y="4653887"/>
                </a:cubicBezTo>
                <a:cubicBezTo>
                  <a:pt x="2752604" y="4632462"/>
                  <a:pt x="2706849" y="4632670"/>
                  <a:pt x="2555186" y="4653887"/>
                </a:cubicBezTo>
                <a:cubicBezTo>
                  <a:pt x="2403523" y="4675104"/>
                  <a:pt x="2128060" y="4643564"/>
                  <a:pt x="1916390" y="4653887"/>
                </a:cubicBezTo>
                <a:cubicBezTo>
                  <a:pt x="1704720" y="4664210"/>
                  <a:pt x="1470358" y="4654654"/>
                  <a:pt x="1341473" y="4653887"/>
                </a:cubicBezTo>
                <a:cubicBezTo>
                  <a:pt x="1212588" y="4653120"/>
                  <a:pt x="1005898" y="4663172"/>
                  <a:pt x="766556" y="4653887"/>
                </a:cubicBezTo>
                <a:cubicBezTo>
                  <a:pt x="527214" y="4644602"/>
                  <a:pt x="382417" y="4684418"/>
                  <a:pt x="0" y="4653887"/>
                </a:cubicBezTo>
                <a:cubicBezTo>
                  <a:pt x="15223" y="4429019"/>
                  <a:pt x="21942" y="4170279"/>
                  <a:pt x="0" y="4035585"/>
                </a:cubicBezTo>
                <a:cubicBezTo>
                  <a:pt x="-21942" y="3900891"/>
                  <a:pt x="-35165" y="3649185"/>
                  <a:pt x="0" y="3324205"/>
                </a:cubicBezTo>
                <a:cubicBezTo>
                  <a:pt x="35165" y="2999225"/>
                  <a:pt x="20799" y="2890237"/>
                  <a:pt x="0" y="2705903"/>
                </a:cubicBezTo>
                <a:cubicBezTo>
                  <a:pt x="-20799" y="2521569"/>
                  <a:pt x="-20910" y="2324969"/>
                  <a:pt x="0" y="2180678"/>
                </a:cubicBezTo>
                <a:cubicBezTo>
                  <a:pt x="20910" y="2036387"/>
                  <a:pt x="-25414" y="1736809"/>
                  <a:pt x="0" y="1562376"/>
                </a:cubicBezTo>
                <a:cubicBezTo>
                  <a:pt x="25414" y="1387943"/>
                  <a:pt x="9624" y="1148236"/>
                  <a:pt x="0" y="850996"/>
                </a:cubicBezTo>
                <a:cubicBezTo>
                  <a:pt x="-9624" y="553756"/>
                  <a:pt x="38742" y="216397"/>
                  <a:pt x="0" y="0"/>
                </a:cubicBezTo>
                <a:close/>
              </a:path>
              <a:path w="6387966" h="4653887" stroke="0" extrusionOk="0">
                <a:moveTo>
                  <a:pt x="0" y="0"/>
                </a:moveTo>
                <a:cubicBezTo>
                  <a:pt x="171521" y="-18558"/>
                  <a:pt x="290224" y="-22727"/>
                  <a:pt x="574917" y="0"/>
                </a:cubicBezTo>
                <a:cubicBezTo>
                  <a:pt x="859610" y="22727"/>
                  <a:pt x="881215" y="7565"/>
                  <a:pt x="1022075" y="0"/>
                </a:cubicBezTo>
                <a:cubicBezTo>
                  <a:pt x="1162935" y="-7565"/>
                  <a:pt x="1457073" y="3309"/>
                  <a:pt x="1788630" y="0"/>
                </a:cubicBezTo>
                <a:cubicBezTo>
                  <a:pt x="2120188" y="-3309"/>
                  <a:pt x="2240509" y="25103"/>
                  <a:pt x="2363547" y="0"/>
                </a:cubicBezTo>
                <a:cubicBezTo>
                  <a:pt x="2486585" y="-25103"/>
                  <a:pt x="2797537" y="-6648"/>
                  <a:pt x="2938464" y="0"/>
                </a:cubicBezTo>
                <a:cubicBezTo>
                  <a:pt x="3079391" y="6648"/>
                  <a:pt x="3545381" y="-37156"/>
                  <a:pt x="3705020" y="0"/>
                </a:cubicBezTo>
                <a:cubicBezTo>
                  <a:pt x="3864659" y="37156"/>
                  <a:pt x="3966562" y="5226"/>
                  <a:pt x="4216058" y="0"/>
                </a:cubicBezTo>
                <a:cubicBezTo>
                  <a:pt x="4465554" y="-5226"/>
                  <a:pt x="4625467" y="-14670"/>
                  <a:pt x="4982613" y="0"/>
                </a:cubicBezTo>
                <a:cubicBezTo>
                  <a:pt x="5339759" y="14670"/>
                  <a:pt x="5495620" y="-1259"/>
                  <a:pt x="5749169" y="0"/>
                </a:cubicBezTo>
                <a:cubicBezTo>
                  <a:pt x="6002718" y="1259"/>
                  <a:pt x="6084360" y="429"/>
                  <a:pt x="6387966" y="0"/>
                </a:cubicBezTo>
                <a:cubicBezTo>
                  <a:pt x="6397996" y="299560"/>
                  <a:pt x="6416630" y="416424"/>
                  <a:pt x="6387966" y="757919"/>
                </a:cubicBezTo>
                <a:cubicBezTo>
                  <a:pt x="6359302" y="1099414"/>
                  <a:pt x="6362767" y="1140958"/>
                  <a:pt x="6387966" y="1469299"/>
                </a:cubicBezTo>
                <a:cubicBezTo>
                  <a:pt x="6413165" y="1797640"/>
                  <a:pt x="6379659" y="1770523"/>
                  <a:pt x="6387966" y="1994523"/>
                </a:cubicBezTo>
                <a:cubicBezTo>
                  <a:pt x="6396273" y="2218523"/>
                  <a:pt x="6410031" y="2513951"/>
                  <a:pt x="6387966" y="2659364"/>
                </a:cubicBezTo>
                <a:cubicBezTo>
                  <a:pt x="6365901" y="2804777"/>
                  <a:pt x="6419087" y="3164616"/>
                  <a:pt x="6387966" y="3324205"/>
                </a:cubicBezTo>
                <a:cubicBezTo>
                  <a:pt x="6356845" y="3483794"/>
                  <a:pt x="6374764" y="3775783"/>
                  <a:pt x="6387966" y="3989046"/>
                </a:cubicBezTo>
                <a:cubicBezTo>
                  <a:pt x="6401168" y="4202309"/>
                  <a:pt x="6409071" y="4452227"/>
                  <a:pt x="6387966" y="4653887"/>
                </a:cubicBezTo>
                <a:cubicBezTo>
                  <a:pt x="6049293" y="4627274"/>
                  <a:pt x="5976250" y="4650884"/>
                  <a:pt x="5685290" y="4653887"/>
                </a:cubicBezTo>
                <a:cubicBezTo>
                  <a:pt x="5394330" y="4656890"/>
                  <a:pt x="5431423" y="4657580"/>
                  <a:pt x="5238132" y="4653887"/>
                </a:cubicBezTo>
                <a:cubicBezTo>
                  <a:pt x="5044841" y="4650194"/>
                  <a:pt x="4849825" y="4660944"/>
                  <a:pt x="4727095" y="4653887"/>
                </a:cubicBezTo>
                <a:cubicBezTo>
                  <a:pt x="4604365" y="4646830"/>
                  <a:pt x="4210736" y="4620505"/>
                  <a:pt x="3960539" y="4653887"/>
                </a:cubicBezTo>
                <a:cubicBezTo>
                  <a:pt x="3710342" y="4687269"/>
                  <a:pt x="3587951" y="4622933"/>
                  <a:pt x="3321742" y="4653887"/>
                </a:cubicBezTo>
                <a:cubicBezTo>
                  <a:pt x="3055533" y="4684841"/>
                  <a:pt x="3049851" y="4673618"/>
                  <a:pt x="2810705" y="4653887"/>
                </a:cubicBezTo>
                <a:cubicBezTo>
                  <a:pt x="2571559" y="4634156"/>
                  <a:pt x="2471311" y="4678506"/>
                  <a:pt x="2171908" y="4653887"/>
                </a:cubicBezTo>
                <a:cubicBezTo>
                  <a:pt x="1872505" y="4629268"/>
                  <a:pt x="1927699" y="4674243"/>
                  <a:pt x="1724751" y="4653887"/>
                </a:cubicBezTo>
                <a:cubicBezTo>
                  <a:pt x="1521803" y="4633531"/>
                  <a:pt x="1381802" y="4659233"/>
                  <a:pt x="1277593" y="4653887"/>
                </a:cubicBezTo>
                <a:cubicBezTo>
                  <a:pt x="1173384" y="4648541"/>
                  <a:pt x="925014" y="4642144"/>
                  <a:pt x="638797" y="4653887"/>
                </a:cubicBezTo>
                <a:cubicBezTo>
                  <a:pt x="352580" y="4665630"/>
                  <a:pt x="223573" y="4653789"/>
                  <a:pt x="0" y="4653887"/>
                </a:cubicBezTo>
                <a:cubicBezTo>
                  <a:pt x="34928" y="4422532"/>
                  <a:pt x="-31359" y="4292709"/>
                  <a:pt x="0" y="3942507"/>
                </a:cubicBezTo>
                <a:cubicBezTo>
                  <a:pt x="31359" y="3592305"/>
                  <a:pt x="18818" y="3628226"/>
                  <a:pt x="0" y="3324205"/>
                </a:cubicBezTo>
                <a:cubicBezTo>
                  <a:pt x="-18818" y="3020184"/>
                  <a:pt x="9479" y="3029912"/>
                  <a:pt x="0" y="2798981"/>
                </a:cubicBezTo>
                <a:cubicBezTo>
                  <a:pt x="-9479" y="2568050"/>
                  <a:pt x="-13473" y="2255568"/>
                  <a:pt x="0" y="2087601"/>
                </a:cubicBezTo>
                <a:cubicBezTo>
                  <a:pt x="13473" y="1919634"/>
                  <a:pt x="-15017" y="1734772"/>
                  <a:pt x="0" y="1515837"/>
                </a:cubicBezTo>
                <a:cubicBezTo>
                  <a:pt x="15017" y="1296902"/>
                  <a:pt x="-28135" y="1144459"/>
                  <a:pt x="0" y="804458"/>
                </a:cubicBezTo>
                <a:cubicBezTo>
                  <a:pt x="28135" y="464457"/>
                  <a:pt x="-13853" y="29651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417767-A550-D59F-BBD1-2FA51B5164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75089" y="4352080"/>
            <a:ext cx="11602388" cy="2216947"/>
          </a:xfrm>
          <a:custGeom>
            <a:avLst/>
            <a:gdLst>
              <a:gd name="connsiteX0" fmla="*/ 0 w 11602388"/>
              <a:gd name="connsiteY0" fmla="*/ 0 h 2216947"/>
              <a:gd name="connsiteX1" fmla="*/ 566470 w 11602388"/>
              <a:gd name="connsiteY1" fmla="*/ 0 h 2216947"/>
              <a:gd name="connsiteX2" fmla="*/ 900891 w 11602388"/>
              <a:gd name="connsiteY2" fmla="*/ 0 h 2216947"/>
              <a:gd name="connsiteX3" fmla="*/ 1815432 w 11602388"/>
              <a:gd name="connsiteY3" fmla="*/ 0 h 2216947"/>
              <a:gd name="connsiteX4" fmla="*/ 2381902 w 11602388"/>
              <a:gd name="connsiteY4" fmla="*/ 0 h 2216947"/>
              <a:gd name="connsiteX5" fmla="*/ 2948372 w 11602388"/>
              <a:gd name="connsiteY5" fmla="*/ 0 h 2216947"/>
              <a:gd name="connsiteX6" fmla="*/ 3862913 w 11602388"/>
              <a:gd name="connsiteY6" fmla="*/ 0 h 2216947"/>
              <a:gd name="connsiteX7" fmla="*/ 4313358 w 11602388"/>
              <a:gd name="connsiteY7" fmla="*/ 0 h 2216947"/>
              <a:gd name="connsiteX8" fmla="*/ 5227900 w 11602388"/>
              <a:gd name="connsiteY8" fmla="*/ 0 h 2216947"/>
              <a:gd name="connsiteX9" fmla="*/ 6142441 w 11602388"/>
              <a:gd name="connsiteY9" fmla="*/ 0 h 2216947"/>
              <a:gd name="connsiteX10" fmla="*/ 6824934 w 11602388"/>
              <a:gd name="connsiteY10" fmla="*/ 0 h 2216947"/>
              <a:gd name="connsiteX11" fmla="*/ 7739475 w 11602388"/>
              <a:gd name="connsiteY11" fmla="*/ 0 h 2216947"/>
              <a:gd name="connsiteX12" fmla="*/ 8305945 w 11602388"/>
              <a:gd name="connsiteY12" fmla="*/ 0 h 2216947"/>
              <a:gd name="connsiteX13" fmla="*/ 8872414 w 11602388"/>
              <a:gd name="connsiteY13" fmla="*/ 0 h 2216947"/>
              <a:gd name="connsiteX14" fmla="*/ 9670932 w 11602388"/>
              <a:gd name="connsiteY14" fmla="*/ 0 h 2216947"/>
              <a:gd name="connsiteX15" fmla="*/ 10237401 w 11602388"/>
              <a:gd name="connsiteY15" fmla="*/ 0 h 2216947"/>
              <a:gd name="connsiteX16" fmla="*/ 11602388 w 11602388"/>
              <a:gd name="connsiteY16" fmla="*/ 0 h 2216947"/>
              <a:gd name="connsiteX17" fmla="*/ 11602388 w 11602388"/>
              <a:gd name="connsiteY17" fmla="*/ 598576 h 2216947"/>
              <a:gd name="connsiteX18" fmla="*/ 11602388 w 11602388"/>
              <a:gd name="connsiteY18" fmla="*/ 1174982 h 2216947"/>
              <a:gd name="connsiteX19" fmla="*/ 11602388 w 11602388"/>
              <a:gd name="connsiteY19" fmla="*/ 2216947 h 2216947"/>
              <a:gd name="connsiteX20" fmla="*/ 11267966 w 11602388"/>
              <a:gd name="connsiteY20" fmla="*/ 2216947 h 2216947"/>
              <a:gd name="connsiteX21" fmla="*/ 10353425 w 11602388"/>
              <a:gd name="connsiteY21" fmla="*/ 2216947 h 2216947"/>
              <a:gd name="connsiteX22" fmla="*/ 9670932 w 11602388"/>
              <a:gd name="connsiteY22" fmla="*/ 2216947 h 2216947"/>
              <a:gd name="connsiteX23" fmla="*/ 9220486 w 11602388"/>
              <a:gd name="connsiteY23" fmla="*/ 2216947 h 2216947"/>
              <a:gd name="connsiteX24" fmla="*/ 8537993 w 11602388"/>
              <a:gd name="connsiteY24" fmla="*/ 2216947 h 2216947"/>
              <a:gd name="connsiteX25" fmla="*/ 8203571 w 11602388"/>
              <a:gd name="connsiteY25" fmla="*/ 2216947 h 2216947"/>
              <a:gd name="connsiteX26" fmla="*/ 7869149 w 11602388"/>
              <a:gd name="connsiteY26" fmla="*/ 2216947 h 2216947"/>
              <a:gd name="connsiteX27" fmla="*/ 7186656 w 11602388"/>
              <a:gd name="connsiteY27" fmla="*/ 2216947 h 2216947"/>
              <a:gd name="connsiteX28" fmla="*/ 6736210 w 11602388"/>
              <a:gd name="connsiteY28" fmla="*/ 2216947 h 2216947"/>
              <a:gd name="connsiteX29" fmla="*/ 5937693 w 11602388"/>
              <a:gd name="connsiteY29" fmla="*/ 2216947 h 2216947"/>
              <a:gd name="connsiteX30" fmla="*/ 5487247 w 11602388"/>
              <a:gd name="connsiteY30" fmla="*/ 2216947 h 2216947"/>
              <a:gd name="connsiteX31" fmla="*/ 4688730 w 11602388"/>
              <a:gd name="connsiteY31" fmla="*/ 2216947 h 2216947"/>
              <a:gd name="connsiteX32" fmla="*/ 4354308 w 11602388"/>
              <a:gd name="connsiteY32" fmla="*/ 2216947 h 2216947"/>
              <a:gd name="connsiteX33" fmla="*/ 3555791 w 11602388"/>
              <a:gd name="connsiteY33" fmla="*/ 2216947 h 2216947"/>
              <a:gd name="connsiteX34" fmla="*/ 3105345 w 11602388"/>
              <a:gd name="connsiteY34" fmla="*/ 2216947 h 2216947"/>
              <a:gd name="connsiteX35" fmla="*/ 2770923 w 11602388"/>
              <a:gd name="connsiteY35" fmla="*/ 2216947 h 2216947"/>
              <a:gd name="connsiteX36" fmla="*/ 2320478 w 11602388"/>
              <a:gd name="connsiteY36" fmla="*/ 2216947 h 2216947"/>
              <a:gd name="connsiteX37" fmla="*/ 1521960 w 11602388"/>
              <a:gd name="connsiteY37" fmla="*/ 2216947 h 2216947"/>
              <a:gd name="connsiteX38" fmla="*/ 1071515 w 11602388"/>
              <a:gd name="connsiteY38" fmla="*/ 2216947 h 2216947"/>
              <a:gd name="connsiteX39" fmla="*/ 737093 w 11602388"/>
              <a:gd name="connsiteY39" fmla="*/ 2216947 h 2216947"/>
              <a:gd name="connsiteX40" fmla="*/ 0 w 11602388"/>
              <a:gd name="connsiteY40" fmla="*/ 2216947 h 2216947"/>
              <a:gd name="connsiteX41" fmla="*/ 0 w 11602388"/>
              <a:gd name="connsiteY41" fmla="*/ 1684880 h 2216947"/>
              <a:gd name="connsiteX42" fmla="*/ 0 w 11602388"/>
              <a:gd name="connsiteY42" fmla="*/ 1197151 h 2216947"/>
              <a:gd name="connsiteX43" fmla="*/ 0 w 11602388"/>
              <a:gd name="connsiteY43" fmla="*/ 642915 h 2216947"/>
              <a:gd name="connsiteX44" fmla="*/ 0 w 11602388"/>
              <a:gd name="connsiteY44" fmla="*/ 0 h 2216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1602388" h="2216947" extrusionOk="0">
                <a:moveTo>
                  <a:pt x="0" y="0"/>
                </a:moveTo>
                <a:cubicBezTo>
                  <a:pt x="147775" y="14282"/>
                  <a:pt x="441523" y="17718"/>
                  <a:pt x="566470" y="0"/>
                </a:cubicBezTo>
                <a:cubicBezTo>
                  <a:pt x="691417" y="-17718"/>
                  <a:pt x="755044" y="-3278"/>
                  <a:pt x="900891" y="0"/>
                </a:cubicBezTo>
                <a:cubicBezTo>
                  <a:pt x="1046738" y="3278"/>
                  <a:pt x="1400711" y="-44406"/>
                  <a:pt x="1815432" y="0"/>
                </a:cubicBezTo>
                <a:cubicBezTo>
                  <a:pt x="2230153" y="44406"/>
                  <a:pt x="2111652" y="11854"/>
                  <a:pt x="2381902" y="0"/>
                </a:cubicBezTo>
                <a:cubicBezTo>
                  <a:pt x="2652152" y="-11854"/>
                  <a:pt x="2691237" y="15422"/>
                  <a:pt x="2948372" y="0"/>
                </a:cubicBezTo>
                <a:cubicBezTo>
                  <a:pt x="3205507" y="-15422"/>
                  <a:pt x="3503789" y="-27731"/>
                  <a:pt x="3862913" y="0"/>
                </a:cubicBezTo>
                <a:cubicBezTo>
                  <a:pt x="4222037" y="27731"/>
                  <a:pt x="4148777" y="10193"/>
                  <a:pt x="4313358" y="0"/>
                </a:cubicBezTo>
                <a:cubicBezTo>
                  <a:pt x="4477940" y="-10193"/>
                  <a:pt x="4970210" y="10644"/>
                  <a:pt x="5227900" y="0"/>
                </a:cubicBezTo>
                <a:cubicBezTo>
                  <a:pt x="5485590" y="-10644"/>
                  <a:pt x="5933055" y="2678"/>
                  <a:pt x="6142441" y="0"/>
                </a:cubicBezTo>
                <a:cubicBezTo>
                  <a:pt x="6351827" y="-2678"/>
                  <a:pt x="6615954" y="-32954"/>
                  <a:pt x="6824934" y="0"/>
                </a:cubicBezTo>
                <a:cubicBezTo>
                  <a:pt x="7033914" y="32954"/>
                  <a:pt x="7335156" y="32511"/>
                  <a:pt x="7739475" y="0"/>
                </a:cubicBezTo>
                <a:cubicBezTo>
                  <a:pt x="8143794" y="-32511"/>
                  <a:pt x="8190405" y="14981"/>
                  <a:pt x="8305945" y="0"/>
                </a:cubicBezTo>
                <a:cubicBezTo>
                  <a:pt x="8421485" y="-14981"/>
                  <a:pt x="8715498" y="27074"/>
                  <a:pt x="8872414" y="0"/>
                </a:cubicBezTo>
                <a:cubicBezTo>
                  <a:pt x="9029330" y="-27074"/>
                  <a:pt x="9394220" y="5214"/>
                  <a:pt x="9670932" y="0"/>
                </a:cubicBezTo>
                <a:cubicBezTo>
                  <a:pt x="9947644" y="-5214"/>
                  <a:pt x="10106252" y="6636"/>
                  <a:pt x="10237401" y="0"/>
                </a:cubicBezTo>
                <a:cubicBezTo>
                  <a:pt x="10368550" y="-6636"/>
                  <a:pt x="10957662" y="56744"/>
                  <a:pt x="11602388" y="0"/>
                </a:cubicBezTo>
                <a:cubicBezTo>
                  <a:pt x="11578166" y="174869"/>
                  <a:pt x="11625100" y="398369"/>
                  <a:pt x="11602388" y="598576"/>
                </a:cubicBezTo>
                <a:cubicBezTo>
                  <a:pt x="11579676" y="798783"/>
                  <a:pt x="11614238" y="932575"/>
                  <a:pt x="11602388" y="1174982"/>
                </a:cubicBezTo>
                <a:cubicBezTo>
                  <a:pt x="11590538" y="1417389"/>
                  <a:pt x="11651579" y="1845509"/>
                  <a:pt x="11602388" y="2216947"/>
                </a:cubicBezTo>
                <a:cubicBezTo>
                  <a:pt x="11472771" y="2206544"/>
                  <a:pt x="11365088" y="2211146"/>
                  <a:pt x="11267966" y="2216947"/>
                </a:cubicBezTo>
                <a:cubicBezTo>
                  <a:pt x="11170844" y="2222748"/>
                  <a:pt x="10794894" y="2214484"/>
                  <a:pt x="10353425" y="2216947"/>
                </a:cubicBezTo>
                <a:cubicBezTo>
                  <a:pt x="9911956" y="2219410"/>
                  <a:pt x="9894541" y="2219053"/>
                  <a:pt x="9670932" y="2216947"/>
                </a:cubicBezTo>
                <a:cubicBezTo>
                  <a:pt x="9447323" y="2214841"/>
                  <a:pt x="9363587" y="2212905"/>
                  <a:pt x="9220486" y="2216947"/>
                </a:cubicBezTo>
                <a:cubicBezTo>
                  <a:pt x="9077385" y="2220989"/>
                  <a:pt x="8725153" y="2213873"/>
                  <a:pt x="8537993" y="2216947"/>
                </a:cubicBezTo>
                <a:cubicBezTo>
                  <a:pt x="8350833" y="2220021"/>
                  <a:pt x="8344144" y="2206840"/>
                  <a:pt x="8203571" y="2216947"/>
                </a:cubicBezTo>
                <a:cubicBezTo>
                  <a:pt x="8062998" y="2227054"/>
                  <a:pt x="8004487" y="2205024"/>
                  <a:pt x="7869149" y="2216947"/>
                </a:cubicBezTo>
                <a:cubicBezTo>
                  <a:pt x="7733811" y="2228870"/>
                  <a:pt x="7334635" y="2195948"/>
                  <a:pt x="7186656" y="2216947"/>
                </a:cubicBezTo>
                <a:cubicBezTo>
                  <a:pt x="7038677" y="2237946"/>
                  <a:pt x="6929550" y="2237285"/>
                  <a:pt x="6736210" y="2216947"/>
                </a:cubicBezTo>
                <a:cubicBezTo>
                  <a:pt x="6542870" y="2196609"/>
                  <a:pt x="6187253" y="2230160"/>
                  <a:pt x="5937693" y="2216947"/>
                </a:cubicBezTo>
                <a:cubicBezTo>
                  <a:pt x="5688133" y="2203734"/>
                  <a:pt x="5708778" y="2225522"/>
                  <a:pt x="5487247" y="2216947"/>
                </a:cubicBezTo>
                <a:cubicBezTo>
                  <a:pt x="5265716" y="2208372"/>
                  <a:pt x="4918653" y="2231696"/>
                  <a:pt x="4688730" y="2216947"/>
                </a:cubicBezTo>
                <a:cubicBezTo>
                  <a:pt x="4458807" y="2202198"/>
                  <a:pt x="4422236" y="2224595"/>
                  <a:pt x="4354308" y="2216947"/>
                </a:cubicBezTo>
                <a:cubicBezTo>
                  <a:pt x="4286380" y="2209299"/>
                  <a:pt x="3744954" y="2179133"/>
                  <a:pt x="3555791" y="2216947"/>
                </a:cubicBezTo>
                <a:cubicBezTo>
                  <a:pt x="3366628" y="2254761"/>
                  <a:pt x="3239078" y="2220998"/>
                  <a:pt x="3105345" y="2216947"/>
                </a:cubicBezTo>
                <a:cubicBezTo>
                  <a:pt x="2971612" y="2212896"/>
                  <a:pt x="2912059" y="2231624"/>
                  <a:pt x="2770923" y="2216947"/>
                </a:cubicBezTo>
                <a:cubicBezTo>
                  <a:pt x="2629787" y="2202270"/>
                  <a:pt x="2411481" y="2210671"/>
                  <a:pt x="2320478" y="2216947"/>
                </a:cubicBezTo>
                <a:cubicBezTo>
                  <a:pt x="2229476" y="2223223"/>
                  <a:pt x="1716106" y="2243723"/>
                  <a:pt x="1521960" y="2216947"/>
                </a:cubicBezTo>
                <a:cubicBezTo>
                  <a:pt x="1327814" y="2190171"/>
                  <a:pt x="1295376" y="2233055"/>
                  <a:pt x="1071515" y="2216947"/>
                </a:cubicBezTo>
                <a:cubicBezTo>
                  <a:pt x="847654" y="2200839"/>
                  <a:pt x="852232" y="2226089"/>
                  <a:pt x="737093" y="2216947"/>
                </a:cubicBezTo>
                <a:cubicBezTo>
                  <a:pt x="621954" y="2207805"/>
                  <a:pt x="161159" y="2206803"/>
                  <a:pt x="0" y="2216947"/>
                </a:cubicBezTo>
                <a:cubicBezTo>
                  <a:pt x="-10529" y="1971504"/>
                  <a:pt x="-22048" y="1947820"/>
                  <a:pt x="0" y="1684880"/>
                </a:cubicBezTo>
                <a:cubicBezTo>
                  <a:pt x="22048" y="1421940"/>
                  <a:pt x="-18818" y="1303502"/>
                  <a:pt x="0" y="1197151"/>
                </a:cubicBezTo>
                <a:cubicBezTo>
                  <a:pt x="18818" y="1090800"/>
                  <a:pt x="22080" y="772122"/>
                  <a:pt x="0" y="642915"/>
                </a:cubicBezTo>
                <a:cubicBezTo>
                  <a:pt x="-22080" y="513708"/>
                  <a:pt x="8863" y="282932"/>
                  <a:pt x="0" y="0"/>
                </a:cubicBezTo>
                <a:close/>
              </a:path>
            </a:pathLst>
          </a:custGeom>
          <a:noFill/>
          <a:ln w="12700">
            <a:solidFill>
              <a:srgbClr val="F3EBE2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14665" y="4653886"/>
            <a:ext cx="6180880" cy="1420287"/>
          </a:xfrm>
        </p:spPr>
        <p:txBody>
          <a:bodyPr bIns="0" anchor="b">
            <a:noAutofit/>
          </a:bodyPr>
          <a:lstStyle>
            <a:lvl1pPr algn="ctr">
              <a:lnSpc>
                <a:spcPct val="80000"/>
              </a:lnSpc>
              <a:defRPr sz="7200" b="0" cap="all" spc="100" baseline="0">
                <a:solidFill>
                  <a:schemeClr val="accent3"/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6079026" y="5891517"/>
            <a:ext cx="5852159" cy="868098"/>
          </a:xfrm>
        </p:spPr>
        <p:txBody>
          <a:bodyPr>
            <a:noAutofit/>
          </a:bodyPr>
          <a:lstStyle>
            <a:lvl1pPr marL="0" indent="0" algn="ctr"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1D027A1D-9F9D-B721-703A-5CFDCDED3C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810491" cy="6858000"/>
          </a:xfrm>
          <a:custGeom>
            <a:avLst/>
            <a:gdLst>
              <a:gd name="connsiteX0" fmla="*/ 1483500 w 5810491"/>
              <a:gd name="connsiteY0" fmla="*/ 5976667 h 6858000"/>
              <a:gd name="connsiteX1" fmla="*/ 1709897 w 5810491"/>
              <a:gd name="connsiteY1" fmla="*/ 6005433 h 6858000"/>
              <a:gd name="connsiteX2" fmla="*/ 2120148 w 5810491"/>
              <a:gd name="connsiteY2" fmla="*/ 6171468 h 6858000"/>
              <a:gd name="connsiteX3" fmla="*/ 2349557 w 5810491"/>
              <a:gd name="connsiteY3" fmla="*/ 6356808 h 6858000"/>
              <a:gd name="connsiteX4" fmla="*/ 2592057 w 5810491"/>
              <a:gd name="connsiteY4" fmla="*/ 6650779 h 6858000"/>
              <a:gd name="connsiteX5" fmla="*/ 2714684 w 5810491"/>
              <a:gd name="connsiteY5" fmla="*/ 6858000 h 6858000"/>
              <a:gd name="connsiteX6" fmla="*/ 1945487 w 5810491"/>
              <a:gd name="connsiteY6" fmla="*/ 6858000 h 6858000"/>
              <a:gd name="connsiteX7" fmla="*/ 1872412 w 5810491"/>
              <a:gd name="connsiteY7" fmla="*/ 6822253 h 6858000"/>
              <a:gd name="connsiteX8" fmla="*/ 1657700 w 5810491"/>
              <a:gd name="connsiteY8" fmla="*/ 6667039 h 6858000"/>
              <a:gd name="connsiteX9" fmla="*/ 1651518 w 5810491"/>
              <a:gd name="connsiteY9" fmla="*/ 6661393 h 6858000"/>
              <a:gd name="connsiteX10" fmla="*/ 1459714 w 5810491"/>
              <a:gd name="connsiteY10" fmla="*/ 6469713 h 6858000"/>
              <a:gd name="connsiteX11" fmla="*/ 1447715 w 5810491"/>
              <a:gd name="connsiteY11" fmla="*/ 6456848 h 6858000"/>
              <a:gd name="connsiteX12" fmla="*/ 1257001 w 5810491"/>
              <a:gd name="connsiteY12" fmla="*/ 6257949 h 6858000"/>
              <a:gd name="connsiteX13" fmla="*/ 1121738 w 5810491"/>
              <a:gd name="connsiteY13" fmla="*/ 6129299 h 6858000"/>
              <a:gd name="connsiteX14" fmla="*/ 1053683 w 5810491"/>
              <a:gd name="connsiteY14" fmla="*/ 6078793 h 6858000"/>
              <a:gd name="connsiteX15" fmla="*/ 977943 w 5810491"/>
              <a:gd name="connsiteY15" fmla="*/ 6034019 h 6858000"/>
              <a:gd name="connsiteX16" fmla="*/ 1114628 w 5810491"/>
              <a:gd name="connsiteY16" fmla="*/ 6005788 h 6858000"/>
              <a:gd name="connsiteX17" fmla="*/ 1255554 w 5810491"/>
              <a:gd name="connsiteY17" fmla="*/ 5984583 h 6858000"/>
              <a:gd name="connsiteX18" fmla="*/ 1483500 w 5810491"/>
              <a:gd name="connsiteY18" fmla="*/ 5976667 h 6858000"/>
              <a:gd name="connsiteX19" fmla="*/ 0 w 5810491"/>
              <a:gd name="connsiteY19" fmla="*/ 0 h 6858000"/>
              <a:gd name="connsiteX20" fmla="*/ 5810491 w 5810491"/>
              <a:gd name="connsiteY20" fmla="*/ 0 h 6858000"/>
              <a:gd name="connsiteX21" fmla="*/ 5810491 w 5810491"/>
              <a:gd name="connsiteY21" fmla="*/ 6858000 h 6858000"/>
              <a:gd name="connsiteX22" fmla="*/ 2823533 w 5810491"/>
              <a:gd name="connsiteY22" fmla="*/ 6858000 h 6858000"/>
              <a:gd name="connsiteX23" fmla="*/ 2694017 w 5810491"/>
              <a:gd name="connsiteY23" fmla="*/ 6623751 h 6858000"/>
              <a:gd name="connsiteX24" fmla="*/ 2395370 w 5810491"/>
              <a:gd name="connsiteY24" fmla="*/ 6262079 h 6858000"/>
              <a:gd name="connsiteX25" fmla="*/ 1975131 w 5810491"/>
              <a:gd name="connsiteY25" fmla="*/ 5984840 h 6858000"/>
              <a:gd name="connsiteX26" fmla="*/ 1485654 w 5810491"/>
              <a:gd name="connsiteY26" fmla="*/ 5881615 h 6858000"/>
              <a:gd name="connsiteX27" fmla="*/ 1168406 w 5810491"/>
              <a:gd name="connsiteY27" fmla="*/ 5891913 h 6858000"/>
              <a:gd name="connsiteX28" fmla="*/ 1015122 w 5810491"/>
              <a:gd name="connsiteY28" fmla="*/ 5922545 h 6858000"/>
              <a:gd name="connsiteX29" fmla="*/ 859082 w 5810491"/>
              <a:gd name="connsiteY29" fmla="*/ 5960385 h 6858000"/>
              <a:gd name="connsiteX30" fmla="*/ 825938 w 5810491"/>
              <a:gd name="connsiteY30" fmla="*/ 5969325 h 6858000"/>
              <a:gd name="connsiteX31" fmla="*/ 793034 w 5810491"/>
              <a:gd name="connsiteY31" fmla="*/ 5957333 h 6858000"/>
              <a:gd name="connsiteX32" fmla="*/ 711040 w 5810491"/>
              <a:gd name="connsiteY32" fmla="*/ 5933824 h 6858000"/>
              <a:gd name="connsiteX33" fmla="*/ 446332 w 5810491"/>
              <a:gd name="connsiteY33" fmla="*/ 5892174 h 6858000"/>
              <a:gd name="connsiteX34" fmla="*/ 137990 w 5810491"/>
              <a:gd name="connsiteY34" fmla="*/ 5880790 h 6858000"/>
              <a:gd name="connsiteX35" fmla="*/ 39815 w 5810491"/>
              <a:gd name="connsiteY35" fmla="*/ 5886806 h 6858000"/>
              <a:gd name="connsiteX36" fmla="*/ 0 w 5810491"/>
              <a:gd name="connsiteY36" fmla="*/ 588921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810491" h="6858000">
                <a:moveTo>
                  <a:pt x="1483500" y="5976667"/>
                </a:moveTo>
                <a:cubicBezTo>
                  <a:pt x="1559454" y="5979563"/>
                  <a:pt x="1635149" y="5988572"/>
                  <a:pt x="1709897" y="6005433"/>
                </a:cubicBezTo>
                <a:cubicBezTo>
                  <a:pt x="1860425" y="6039413"/>
                  <a:pt x="1998208" y="6092440"/>
                  <a:pt x="2120148" y="6171468"/>
                </a:cubicBezTo>
                <a:cubicBezTo>
                  <a:pt x="2205573" y="6227070"/>
                  <a:pt x="2281699" y="6289108"/>
                  <a:pt x="2349557" y="6356808"/>
                </a:cubicBezTo>
                <a:cubicBezTo>
                  <a:pt x="2441872" y="6448707"/>
                  <a:pt x="2521443" y="6547555"/>
                  <a:pt x="2592057" y="6650779"/>
                </a:cubicBezTo>
                <a:cubicBezTo>
                  <a:pt x="2638215" y="6718223"/>
                  <a:pt x="2677483" y="6787725"/>
                  <a:pt x="2714684" y="6858000"/>
                </a:cubicBezTo>
                <a:lnTo>
                  <a:pt x="1945487" y="6858000"/>
                </a:lnTo>
                <a:lnTo>
                  <a:pt x="1872412" y="6822253"/>
                </a:lnTo>
                <a:cubicBezTo>
                  <a:pt x="1789145" y="6774772"/>
                  <a:pt x="1717877" y="6722664"/>
                  <a:pt x="1657700" y="6667039"/>
                </a:cubicBezTo>
                <a:cubicBezTo>
                  <a:pt x="1655700" y="6665188"/>
                  <a:pt x="1653518" y="6663337"/>
                  <a:pt x="1651518" y="6661393"/>
                </a:cubicBezTo>
                <a:cubicBezTo>
                  <a:pt x="1584614" y="6598364"/>
                  <a:pt x="1523346" y="6533668"/>
                  <a:pt x="1459714" y="6469713"/>
                </a:cubicBezTo>
                <a:cubicBezTo>
                  <a:pt x="1455532" y="6465456"/>
                  <a:pt x="1451715" y="6461198"/>
                  <a:pt x="1447715" y="6456848"/>
                </a:cubicBezTo>
                <a:cubicBezTo>
                  <a:pt x="1384265" y="6390487"/>
                  <a:pt x="1321906" y="6323940"/>
                  <a:pt x="1257001" y="6257949"/>
                </a:cubicBezTo>
                <a:cubicBezTo>
                  <a:pt x="1214095" y="6214448"/>
                  <a:pt x="1171553" y="6170763"/>
                  <a:pt x="1121738" y="6129299"/>
                </a:cubicBezTo>
                <a:cubicBezTo>
                  <a:pt x="1100558" y="6111691"/>
                  <a:pt x="1077889" y="6094840"/>
                  <a:pt x="1053683" y="6078793"/>
                </a:cubicBezTo>
                <a:lnTo>
                  <a:pt x="977943" y="6034019"/>
                </a:lnTo>
                <a:lnTo>
                  <a:pt x="1114628" y="6005788"/>
                </a:lnTo>
                <a:cubicBezTo>
                  <a:pt x="1161259" y="5996939"/>
                  <a:pt x="1208191" y="5989345"/>
                  <a:pt x="1255554" y="5984583"/>
                </a:cubicBezTo>
                <a:cubicBezTo>
                  <a:pt x="1331335" y="5976989"/>
                  <a:pt x="1407547" y="5973771"/>
                  <a:pt x="1483500" y="5976667"/>
                </a:cubicBezTo>
                <a:close/>
                <a:moveTo>
                  <a:pt x="0" y="0"/>
                </a:moveTo>
                <a:lnTo>
                  <a:pt x="5810491" y="0"/>
                </a:lnTo>
                <a:lnTo>
                  <a:pt x="5810491" y="6858000"/>
                </a:lnTo>
                <a:lnTo>
                  <a:pt x="2823533" y="6858000"/>
                </a:lnTo>
                <a:cubicBezTo>
                  <a:pt x="2787021" y="6777944"/>
                  <a:pt x="2743619" y="6699688"/>
                  <a:pt x="2694017" y="6623751"/>
                </a:cubicBezTo>
                <a:cubicBezTo>
                  <a:pt x="2609969" y="6495557"/>
                  <a:pt x="2510420" y="6375085"/>
                  <a:pt x="2395370" y="6262079"/>
                </a:cubicBezTo>
                <a:cubicBezTo>
                  <a:pt x="2278943" y="6147786"/>
                  <a:pt x="2138060" y="6054858"/>
                  <a:pt x="1975131" y="5984840"/>
                </a:cubicBezTo>
                <a:cubicBezTo>
                  <a:pt x="1823913" y="5919713"/>
                  <a:pt x="1658916" y="5889596"/>
                  <a:pt x="1485654" y="5881615"/>
                </a:cubicBezTo>
                <a:cubicBezTo>
                  <a:pt x="1378526" y="5876725"/>
                  <a:pt x="1273811" y="5886507"/>
                  <a:pt x="1168406" y="5891913"/>
                </a:cubicBezTo>
                <a:cubicBezTo>
                  <a:pt x="1116393" y="5894486"/>
                  <a:pt x="1065757" y="5910961"/>
                  <a:pt x="1015122" y="5922545"/>
                </a:cubicBezTo>
                <a:cubicBezTo>
                  <a:pt x="962764" y="5934386"/>
                  <a:pt x="911095" y="5947515"/>
                  <a:pt x="859082" y="5960385"/>
                </a:cubicBezTo>
                <a:lnTo>
                  <a:pt x="825938" y="5969325"/>
                </a:lnTo>
                <a:lnTo>
                  <a:pt x="793034" y="5957333"/>
                </a:lnTo>
                <a:cubicBezTo>
                  <a:pt x="766673" y="5948910"/>
                  <a:pt x="739402" y="5941043"/>
                  <a:pt x="711040" y="5933824"/>
                </a:cubicBezTo>
                <a:cubicBezTo>
                  <a:pt x="627592" y="5912629"/>
                  <a:pt x="538507" y="5900134"/>
                  <a:pt x="446332" y="5892174"/>
                </a:cubicBezTo>
                <a:cubicBezTo>
                  <a:pt x="343975" y="5883382"/>
                  <a:pt x="241437" y="5878661"/>
                  <a:pt x="137990" y="5880790"/>
                </a:cubicBezTo>
                <a:cubicBezTo>
                  <a:pt x="105083" y="5881438"/>
                  <a:pt x="72540" y="5884955"/>
                  <a:pt x="39815" y="5886806"/>
                </a:cubicBezTo>
                <a:cubicBezTo>
                  <a:pt x="26544" y="5887547"/>
                  <a:pt x="13090" y="5888287"/>
                  <a:pt x="0" y="5889213"/>
                </a:cubicBez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ctr">
              <a:buNone/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E837C261-BC87-AEC7-FD2D-61DF8BD88AC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79025" y="231098"/>
            <a:ext cx="5852160" cy="4202005"/>
          </a:xfrm>
          <a:custGeom>
            <a:avLst/>
            <a:gdLst>
              <a:gd name="connsiteX0" fmla="*/ 5088778 w 5852160"/>
              <a:gd name="connsiteY0" fmla="*/ 1251286 h 4202005"/>
              <a:gd name="connsiteX1" fmla="*/ 5074762 w 5852160"/>
              <a:gd name="connsiteY1" fmla="*/ 1256202 h 4202005"/>
              <a:gd name="connsiteX2" fmla="*/ 4958855 w 5852160"/>
              <a:gd name="connsiteY2" fmla="*/ 1365765 h 4202005"/>
              <a:gd name="connsiteX3" fmla="*/ 4956109 w 5852160"/>
              <a:gd name="connsiteY3" fmla="*/ 1408362 h 4202005"/>
              <a:gd name="connsiteX4" fmla="*/ 4994434 w 5852160"/>
              <a:gd name="connsiteY4" fmla="*/ 1396774 h 4202005"/>
              <a:gd name="connsiteX5" fmla="*/ 5098939 w 5852160"/>
              <a:gd name="connsiteY5" fmla="*/ 1287391 h 4202005"/>
              <a:gd name="connsiteX6" fmla="*/ 5105903 w 5852160"/>
              <a:gd name="connsiteY6" fmla="*/ 1277936 h 4202005"/>
              <a:gd name="connsiteX7" fmla="*/ 5088778 w 5852160"/>
              <a:gd name="connsiteY7" fmla="*/ 1251286 h 4202005"/>
              <a:gd name="connsiteX8" fmla="*/ 5726205 w 5852160"/>
              <a:gd name="connsiteY8" fmla="*/ 1058831 h 4202005"/>
              <a:gd name="connsiteX9" fmla="*/ 5716615 w 5852160"/>
              <a:gd name="connsiteY9" fmla="*/ 1065595 h 4202005"/>
              <a:gd name="connsiteX10" fmla="*/ 5602439 w 5852160"/>
              <a:gd name="connsiteY10" fmla="*/ 1160077 h 4202005"/>
              <a:gd name="connsiteX11" fmla="*/ 5580731 w 5852160"/>
              <a:gd name="connsiteY11" fmla="*/ 1180329 h 4202005"/>
              <a:gd name="connsiteX12" fmla="*/ 5574494 w 5852160"/>
              <a:gd name="connsiteY12" fmla="*/ 1203580 h 4202005"/>
              <a:gd name="connsiteX13" fmla="*/ 5600855 w 5852160"/>
              <a:gd name="connsiteY13" fmla="*/ 1206606 h 4202005"/>
              <a:gd name="connsiteX14" fmla="*/ 5608521 w 5852160"/>
              <a:gd name="connsiteY14" fmla="*/ 1202161 h 4202005"/>
              <a:gd name="connsiteX15" fmla="*/ 5738517 w 5852160"/>
              <a:gd name="connsiteY15" fmla="*/ 1094368 h 4202005"/>
              <a:gd name="connsiteX16" fmla="*/ 5750263 w 5852160"/>
              <a:gd name="connsiteY16" fmla="*/ 1077880 h 4202005"/>
              <a:gd name="connsiteX17" fmla="*/ 5726205 w 5852160"/>
              <a:gd name="connsiteY17" fmla="*/ 1058831 h 4202005"/>
              <a:gd name="connsiteX18" fmla="*/ 4608964 w 5852160"/>
              <a:gd name="connsiteY18" fmla="*/ 979798 h 4202005"/>
              <a:gd name="connsiteX19" fmla="*/ 4597911 w 5852160"/>
              <a:gd name="connsiteY19" fmla="*/ 984215 h 4202005"/>
              <a:gd name="connsiteX20" fmla="*/ 4477032 w 5852160"/>
              <a:gd name="connsiteY20" fmla="*/ 1097084 h 4202005"/>
              <a:gd name="connsiteX21" fmla="*/ 4467952 w 5852160"/>
              <a:gd name="connsiteY21" fmla="*/ 1130869 h 4202005"/>
              <a:gd name="connsiteX22" fmla="*/ 4503866 w 5852160"/>
              <a:gd name="connsiteY22" fmla="*/ 1124530 h 4202005"/>
              <a:gd name="connsiteX23" fmla="*/ 4621024 w 5852160"/>
              <a:gd name="connsiteY23" fmla="*/ 1016306 h 4202005"/>
              <a:gd name="connsiteX24" fmla="*/ 4634588 w 5852160"/>
              <a:gd name="connsiteY24" fmla="*/ 995759 h 4202005"/>
              <a:gd name="connsiteX25" fmla="*/ 4621774 w 5852160"/>
              <a:gd name="connsiteY25" fmla="*/ 979981 h 4202005"/>
              <a:gd name="connsiteX26" fmla="*/ 4608964 w 5852160"/>
              <a:gd name="connsiteY26" fmla="*/ 979798 h 4202005"/>
              <a:gd name="connsiteX27" fmla="*/ 5403428 w 5852160"/>
              <a:gd name="connsiteY27" fmla="*/ 970305 h 4202005"/>
              <a:gd name="connsiteX28" fmla="*/ 5391348 w 5852160"/>
              <a:gd name="connsiteY28" fmla="*/ 975209 h 4202005"/>
              <a:gd name="connsiteX29" fmla="*/ 5290916 w 5852160"/>
              <a:gd name="connsiteY29" fmla="*/ 1052995 h 4202005"/>
              <a:gd name="connsiteX30" fmla="*/ 5275714 w 5852160"/>
              <a:gd name="connsiteY30" fmla="*/ 1075388 h 4202005"/>
              <a:gd name="connsiteX31" fmla="*/ 5298114 w 5852160"/>
              <a:gd name="connsiteY31" fmla="*/ 1102595 h 4202005"/>
              <a:gd name="connsiteX32" fmla="*/ 5325184 w 5852160"/>
              <a:gd name="connsiteY32" fmla="*/ 1084886 h 4202005"/>
              <a:gd name="connsiteX33" fmla="*/ 5407784 w 5852160"/>
              <a:gd name="connsiteY33" fmla="*/ 1008734 h 4202005"/>
              <a:gd name="connsiteX34" fmla="*/ 5415567 w 5852160"/>
              <a:gd name="connsiteY34" fmla="*/ 999842 h 4202005"/>
              <a:gd name="connsiteX35" fmla="*/ 5415318 w 5852160"/>
              <a:gd name="connsiteY35" fmla="*/ 975688 h 4202005"/>
              <a:gd name="connsiteX36" fmla="*/ 5403428 w 5852160"/>
              <a:gd name="connsiteY36" fmla="*/ 970305 h 4202005"/>
              <a:gd name="connsiteX37" fmla="*/ 4998051 w 5852160"/>
              <a:gd name="connsiteY37" fmla="*/ 969844 h 4202005"/>
              <a:gd name="connsiteX38" fmla="*/ 4980613 w 5852160"/>
              <a:gd name="connsiteY38" fmla="*/ 977821 h 4202005"/>
              <a:gd name="connsiteX39" fmla="*/ 4882622 w 5852160"/>
              <a:gd name="connsiteY39" fmla="*/ 1072639 h 4202005"/>
              <a:gd name="connsiteX40" fmla="*/ 4871060 w 5852160"/>
              <a:gd name="connsiteY40" fmla="*/ 1095950 h 4202005"/>
              <a:gd name="connsiteX41" fmla="*/ 4881896 w 5852160"/>
              <a:gd name="connsiteY41" fmla="*/ 1117753 h 4202005"/>
              <a:gd name="connsiteX42" fmla="*/ 4905991 w 5852160"/>
              <a:gd name="connsiteY42" fmla="*/ 1104628 h 4202005"/>
              <a:gd name="connsiteX43" fmla="*/ 5009079 w 5852160"/>
              <a:gd name="connsiteY43" fmla="*/ 1006515 h 4202005"/>
              <a:gd name="connsiteX44" fmla="*/ 5012101 w 5852160"/>
              <a:gd name="connsiteY44" fmla="*/ 977183 h 4202005"/>
              <a:gd name="connsiteX45" fmla="*/ 4998051 w 5852160"/>
              <a:gd name="connsiteY45" fmla="*/ 969844 h 4202005"/>
              <a:gd name="connsiteX46" fmla="*/ 0 w 5852160"/>
              <a:gd name="connsiteY46" fmla="*/ 0 h 4202005"/>
              <a:gd name="connsiteX47" fmla="*/ 3768180 w 5852160"/>
              <a:gd name="connsiteY47" fmla="*/ 0 h 4202005"/>
              <a:gd name="connsiteX48" fmla="*/ 3856864 w 5852160"/>
              <a:gd name="connsiteY48" fmla="*/ 61399 h 4202005"/>
              <a:gd name="connsiteX49" fmla="*/ 3993922 w 5852160"/>
              <a:gd name="connsiteY49" fmla="*/ 159456 h 4202005"/>
              <a:gd name="connsiteX50" fmla="*/ 4011292 w 5852160"/>
              <a:gd name="connsiteY50" fmla="*/ 172571 h 4202005"/>
              <a:gd name="connsiteX51" fmla="*/ 4287382 w 5852160"/>
              <a:gd name="connsiteY51" fmla="*/ 375338 h 4202005"/>
              <a:gd name="connsiteX52" fmla="*/ 4483198 w 5852160"/>
              <a:gd name="connsiteY52" fmla="*/ 506490 h 4202005"/>
              <a:gd name="connsiteX53" fmla="*/ 4498111 w 5852160"/>
              <a:gd name="connsiteY53" fmla="*/ 514284 h 4202005"/>
              <a:gd name="connsiteX54" fmla="*/ 4498090 w 5852160"/>
              <a:gd name="connsiteY54" fmla="*/ 515254 h 4202005"/>
              <a:gd name="connsiteX55" fmla="*/ 4501766 w 5852160"/>
              <a:gd name="connsiteY55" fmla="*/ 523244 h 4202005"/>
              <a:gd name="connsiteX56" fmla="*/ 4518883 w 5852160"/>
              <a:gd name="connsiteY56" fmla="*/ 525140 h 4202005"/>
              <a:gd name="connsiteX57" fmla="*/ 4581718 w 5852160"/>
              <a:gd name="connsiteY57" fmla="*/ 557978 h 4202005"/>
              <a:gd name="connsiteX58" fmla="*/ 4819226 w 5852160"/>
              <a:gd name="connsiteY58" fmla="*/ 645915 h 4202005"/>
              <a:gd name="connsiteX59" fmla="*/ 4873088 w 5852160"/>
              <a:gd name="connsiteY59" fmla="*/ 659738 h 4202005"/>
              <a:gd name="connsiteX60" fmla="*/ 4793228 w 5852160"/>
              <a:gd name="connsiteY60" fmla="*/ 736231 h 4202005"/>
              <a:gd name="connsiteX61" fmla="*/ 4779416 w 5852160"/>
              <a:gd name="connsiteY61" fmla="*/ 755273 h 4202005"/>
              <a:gd name="connsiteX62" fmla="*/ 4794387 w 5852160"/>
              <a:gd name="connsiteY62" fmla="*/ 781004 h 4202005"/>
              <a:gd name="connsiteX63" fmla="*/ 4810181 w 5852160"/>
              <a:gd name="connsiteY63" fmla="*/ 772522 h 4202005"/>
              <a:gd name="connsiteX64" fmla="*/ 4917415 w 5852160"/>
              <a:gd name="connsiteY64" fmla="*/ 671114 h 4202005"/>
              <a:gd name="connsiteX65" fmla="*/ 4959051 w 5852160"/>
              <a:gd name="connsiteY65" fmla="*/ 681799 h 4202005"/>
              <a:gd name="connsiteX66" fmla="*/ 5077751 w 5852160"/>
              <a:gd name="connsiteY66" fmla="*/ 705765 h 4202005"/>
              <a:gd name="connsiteX67" fmla="*/ 5186672 w 5852160"/>
              <a:gd name="connsiteY67" fmla="*/ 721089 h 4202005"/>
              <a:gd name="connsiteX68" fmla="*/ 5184538 w 5852160"/>
              <a:gd name="connsiteY68" fmla="*/ 725793 h 4202005"/>
              <a:gd name="connsiteX69" fmla="*/ 5188900 w 5852160"/>
              <a:gd name="connsiteY69" fmla="*/ 745256 h 4202005"/>
              <a:gd name="connsiteX70" fmla="*/ 5208360 w 5852160"/>
              <a:gd name="connsiteY70" fmla="*/ 750935 h 4202005"/>
              <a:gd name="connsiteX71" fmla="*/ 5219759 w 5852160"/>
              <a:gd name="connsiteY71" fmla="*/ 741720 h 4202005"/>
              <a:gd name="connsiteX72" fmla="*/ 5233961 w 5852160"/>
              <a:gd name="connsiteY72" fmla="*/ 727742 h 4202005"/>
              <a:gd name="connsiteX73" fmla="*/ 5264618 w 5852160"/>
              <a:gd name="connsiteY73" fmla="*/ 732054 h 4202005"/>
              <a:gd name="connsiteX74" fmla="*/ 5460960 w 5852160"/>
              <a:gd name="connsiteY74" fmla="*/ 748224 h 4202005"/>
              <a:gd name="connsiteX75" fmla="*/ 5511605 w 5852160"/>
              <a:gd name="connsiteY75" fmla="*/ 750494 h 4202005"/>
              <a:gd name="connsiteX76" fmla="*/ 5511107 w 5852160"/>
              <a:gd name="connsiteY76" fmla="*/ 751389 h 4202005"/>
              <a:gd name="connsiteX77" fmla="*/ 5515293 w 5852160"/>
              <a:gd name="connsiteY77" fmla="*/ 761478 h 4202005"/>
              <a:gd name="connsiteX78" fmla="*/ 5536297 w 5852160"/>
              <a:gd name="connsiteY78" fmla="*/ 764931 h 4202005"/>
              <a:gd name="connsiteX79" fmla="*/ 5550932 w 5852160"/>
              <a:gd name="connsiteY79" fmla="*/ 755487 h 4202005"/>
              <a:gd name="connsiteX80" fmla="*/ 5554100 w 5852160"/>
              <a:gd name="connsiteY80" fmla="*/ 752399 h 4202005"/>
              <a:gd name="connsiteX81" fmla="*/ 5683556 w 5852160"/>
              <a:gd name="connsiteY81" fmla="*/ 758202 h 4202005"/>
              <a:gd name="connsiteX82" fmla="*/ 5852160 w 5852160"/>
              <a:gd name="connsiteY82" fmla="*/ 759429 h 4202005"/>
              <a:gd name="connsiteX83" fmla="*/ 5852160 w 5852160"/>
              <a:gd name="connsiteY83" fmla="*/ 4202005 h 4202005"/>
              <a:gd name="connsiteX84" fmla="*/ 0 w 5852160"/>
              <a:gd name="connsiteY84" fmla="*/ 4202005 h 4202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5852160" h="4202005">
                <a:moveTo>
                  <a:pt x="5088778" y="1251286"/>
                </a:moveTo>
                <a:cubicBezTo>
                  <a:pt x="5085595" y="1252387"/>
                  <a:pt x="5079112" y="1252969"/>
                  <a:pt x="5074762" y="1256202"/>
                </a:cubicBezTo>
                <a:cubicBezTo>
                  <a:pt x="5032491" y="1288754"/>
                  <a:pt x="4990652" y="1322083"/>
                  <a:pt x="4958855" y="1365765"/>
                </a:cubicBezTo>
                <a:cubicBezTo>
                  <a:pt x="4945319" y="1384459"/>
                  <a:pt x="4945157" y="1400039"/>
                  <a:pt x="4956109" y="1408362"/>
                </a:cubicBezTo>
                <a:cubicBezTo>
                  <a:pt x="4966598" y="1416276"/>
                  <a:pt x="4977822" y="1413730"/>
                  <a:pt x="4994434" y="1396774"/>
                </a:cubicBezTo>
                <a:cubicBezTo>
                  <a:pt x="5029693" y="1360678"/>
                  <a:pt x="5064265" y="1323907"/>
                  <a:pt x="5098939" y="1287391"/>
                </a:cubicBezTo>
                <a:cubicBezTo>
                  <a:pt x="5101640" y="1284641"/>
                  <a:pt x="5104258" y="1281390"/>
                  <a:pt x="5105903" y="1277936"/>
                </a:cubicBezTo>
                <a:cubicBezTo>
                  <a:pt x="5111724" y="1265790"/>
                  <a:pt x="5104701" y="1253333"/>
                  <a:pt x="5088778" y="1251286"/>
                </a:cubicBezTo>
                <a:close/>
                <a:moveTo>
                  <a:pt x="5726205" y="1058831"/>
                </a:moveTo>
                <a:cubicBezTo>
                  <a:pt x="5722734" y="1060403"/>
                  <a:pt x="5719664" y="1063122"/>
                  <a:pt x="5716615" y="1065595"/>
                </a:cubicBezTo>
                <a:cubicBezTo>
                  <a:pt x="5678522" y="1097003"/>
                  <a:pt x="5640430" y="1128412"/>
                  <a:pt x="5602439" y="1160077"/>
                </a:cubicBezTo>
                <a:cubicBezTo>
                  <a:pt x="5594868" y="1166387"/>
                  <a:pt x="5587739" y="1173353"/>
                  <a:pt x="5580731" y="1180329"/>
                </a:cubicBezTo>
                <a:cubicBezTo>
                  <a:pt x="5574267" y="1186729"/>
                  <a:pt x="5567966" y="1194134"/>
                  <a:pt x="5574494" y="1203580"/>
                </a:cubicBezTo>
                <a:cubicBezTo>
                  <a:pt x="5581699" y="1213823"/>
                  <a:pt x="5591428" y="1211403"/>
                  <a:pt x="5600855" y="1206606"/>
                </a:cubicBezTo>
                <a:cubicBezTo>
                  <a:pt x="5603444" y="1205209"/>
                  <a:pt x="5606271" y="1203955"/>
                  <a:pt x="5608521" y="1202161"/>
                </a:cubicBezTo>
                <a:cubicBezTo>
                  <a:pt x="5651924" y="1166360"/>
                  <a:pt x="5695450" y="1130570"/>
                  <a:pt x="5738517" y="1094368"/>
                </a:cubicBezTo>
                <a:cubicBezTo>
                  <a:pt x="5744235" y="1089515"/>
                  <a:pt x="5747461" y="1081860"/>
                  <a:pt x="5750263" y="1077880"/>
                </a:cubicBezTo>
                <a:cubicBezTo>
                  <a:pt x="5750978" y="1061602"/>
                  <a:pt x="5738191" y="1053006"/>
                  <a:pt x="5726205" y="1058831"/>
                </a:cubicBezTo>
                <a:close/>
                <a:moveTo>
                  <a:pt x="4608964" y="979798"/>
                </a:moveTo>
                <a:cubicBezTo>
                  <a:pt x="4604595" y="980430"/>
                  <a:pt x="4600520" y="981830"/>
                  <a:pt x="4597911" y="984215"/>
                </a:cubicBezTo>
                <a:cubicBezTo>
                  <a:pt x="4556897" y="1021077"/>
                  <a:pt x="4516670" y="1058871"/>
                  <a:pt x="4477032" y="1097084"/>
                </a:cubicBezTo>
                <a:cubicBezTo>
                  <a:pt x="4468039" y="1105629"/>
                  <a:pt x="4458702" y="1116869"/>
                  <a:pt x="4467952" y="1130869"/>
                </a:cubicBezTo>
                <a:cubicBezTo>
                  <a:pt x="4474336" y="1140551"/>
                  <a:pt x="4486649" y="1139827"/>
                  <a:pt x="4503866" y="1124530"/>
                </a:cubicBezTo>
                <a:cubicBezTo>
                  <a:pt x="4543757" y="1089308"/>
                  <a:pt x="4582272" y="1052736"/>
                  <a:pt x="4621024" y="1016306"/>
                </a:cubicBezTo>
                <a:cubicBezTo>
                  <a:pt x="4626386" y="1011301"/>
                  <a:pt x="4629489" y="1003633"/>
                  <a:pt x="4634588" y="995759"/>
                </a:cubicBezTo>
                <a:cubicBezTo>
                  <a:pt x="4629654" y="989539"/>
                  <a:pt x="4626395" y="980979"/>
                  <a:pt x="4621774" y="979981"/>
                </a:cubicBezTo>
                <a:cubicBezTo>
                  <a:pt x="4617993" y="979300"/>
                  <a:pt x="4613331" y="979166"/>
                  <a:pt x="4608964" y="979798"/>
                </a:cubicBezTo>
                <a:close/>
                <a:moveTo>
                  <a:pt x="5403428" y="970305"/>
                </a:moveTo>
                <a:cubicBezTo>
                  <a:pt x="5399350" y="970419"/>
                  <a:pt x="5395240" y="972248"/>
                  <a:pt x="5391348" y="975209"/>
                </a:cubicBezTo>
                <a:cubicBezTo>
                  <a:pt x="5357682" y="1000916"/>
                  <a:pt x="5323678" y="1026224"/>
                  <a:pt x="5290916" y="1052995"/>
                </a:cubicBezTo>
                <a:cubicBezTo>
                  <a:pt x="5282555" y="1059860"/>
                  <a:pt x="5278117" y="1071748"/>
                  <a:pt x="5275714" y="1075388"/>
                </a:cubicBezTo>
                <a:cubicBezTo>
                  <a:pt x="5271960" y="1101566"/>
                  <a:pt x="5281550" y="1109901"/>
                  <a:pt x="5298114" y="1102595"/>
                </a:cubicBezTo>
                <a:cubicBezTo>
                  <a:pt x="5307880" y="1098197"/>
                  <a:pt x="5317174" y="1092027"/>
                  <a:pt x="5325184" y="1084886"/>
                </a:cubicBezTo>
                <a:cubicBezTo>
                  <a:pt x="5353094" y="1059946"/>
                  <a:pt x="5380325" y="1034207"/>
                  <a:pt x="5407784" y="1008734"/>
                </a:cubicBezTo>
                <a:cubicBezTo>
                  <a:pt x="5410607" y="1005994"/>
                  <a:pt x="5413442" y="1003132"/>
                  <a:pt x="5415567" y="999842"/>
                </a:cubicBezTo>
                <a:cubicBezTo>
                  <a:pt x="5420923" y="991864"/>
                  <a:pt x="5422858" y="983360"/>
                  <a:pt x="5415318" y="975688"/>
                </a:cubicBezTo>
                <a:cubicBezTo>
                  <a:pt x="5411554" y="971790"/>
                  <a:pt x="5407506" y="970189"/>
                  <a:pt x="5403428" y="970305"/>
                </a:cubicBezTo>
                <a:close/>
                <a:moveTo>
                  <a:pt x="4998051" y="969844"/>
                </a:moveTo>
                <a:cubicBezTo>
                  <a:pt x="4992628" y="969771"/>
                  <a:pt x="4986639" y="972250"/>
                  <a:pt x="4980613" y="977821"/>
                </a:cubicBezTo>
                <a:cubicBezTo>
                  <a:pt x="4947272" y="1008629"/>
                  <a:pt x="4914711" y="1040491"/>
                  <a:pt x="4882622" y="1072639"/>
                </a:cubicBezTo>
                <a:cubicBezTo>
                  <a:pt x="4876689" y="1078589"/>
                  <a:pt x="4871600" y="1087826"/>
                  <a:pt x="4871060" y="1095950"/>
                </a:cubicBezTo>
                <a:cubicBezTo>
                  <a:pt x="4870648" y="1102475"/>
                  <a:pt x="4877613" y="1109605"/>
                  <a:pt x="4881896" y="1117753"/>
                </a:cubicBezTo>
                <a:cubicBezTo>
                  <a:pt x="4892522" y="1111941"/>
                  <a:pt x="4900508" y="1109625"/>
                  <a:pt x="4905991" y="1104628"/>
                </a:cubicBezTo>
                <a:cubicBezTo>
                  <a:pt x="4940693" y="1072323"/>
                  <a:pt x="4975056" y="1039618"/>
                  <a:pt x="5009079" y="1006515"/>
                </a:cubicBezTo>
                <a:cubicBezTo>
                  <a:pt x="5017549" y="998298"/>
                  <a:pt x="5020761" y="987793"/>
                  <a:pt x="5012101" y="977183"/>
                </a:cubicBezTo>
                <a:cubicBezTo>
                  <a:pt x="5008335" y="972543"/>
                  <a:pt x="5003476" y="969917"/>
                  <a:pt x="4998051" y="969844"/>
                </a:cubicBezTo>
                <a:close/>
                <a:moveTo>
                  <a:pt x="0" y="0"/>
                </a:moveTo>
                <a:lnTo>
                  <a:pt x="3768180" y="0"/>
                </a:lnTo>
                <a:lnTo>
                  <a:pt x="3856864" y="61399"/>
                </a:lnTo>
                <a:cubicBezTo>
                  <a:pt x="3902660" y="94069"/>
                  <a:pt x="3947863" y="126857"/>
                  <a:pt x="3993922" y="159456"/>
                </a:cubicBezTo>
                <a:cubicBezTo>
                  <a:pt x="3999975" y="163796"/>
                  <a:pt x="4005502" y="168136"/>
                  <a:pt x="4011292" y="172571"/>
                </a:cubicBezTo>
                <a:cubicBezTo>
                  <a:pt x="4103147" y="240223"/>
                  <a:pt x="4193422" y="308063"/>
                  <a:pt x="4287382" y="375338"/>
                </a:cubicBezTo>
                <a:cubicBezTo>
                  <a:pt x="4349496" y="419684"/>
                  <a:pt x="4411083" y="464219"/>
                  <a:pt x="4483198" y="506490"/>
                </a:cubicBezTo>
                <a:lnTo>
                  <a:pt x="4498111" y="514284"/>
                </a:lnTo>
                <a:lnTo>
                  <a:pt x="4498090" y="515254"/>
                </a:lnTo>
                <a:cubicBezTo>
                  <a:pt x="4498665" y="518813"/>
                  <a:pt x="4499890" y="521976"/>
                  <a:pt x="4501766" y="523244"/>
                </a:cubicBezTo>
                <a:lnTo>
                  <a:pt x="4518883" y="525140"/>
                </a:lnTo>
                <a:lnTo>
                  <a:pt x="4581718" y="557978"/>
                </a:lnTo>
                <a:cubicBezTo>
                  <a:pt x="4651802" y="590695"/>
                  <a:pt x="4730784" y="620133"/>
                  <a:pt x="4819226" y="645915"/>
                </a:cubicBezTo>
                <a:lnTo>
                  <a:pt x="4873088" y="659738"/>
                </a:lnTo>
                <a:lnTo>
                  <a:pt x="4793228" y="736231"/>
                </a:lnTo>
                <a:cubicBezTo>
                  <a:pt x="4787704" y="741719"/>
                  <a:pt x="4782704" y="748364"/>
                  <a:pt x="4779416" y="755273"/>
                </a:cubicBezTo>
                <a:cubicBezTo>
                  <a:pt x="4774339" y="765872"/>
                  <a:pt x="4781304" y="779067"/>
                  <a:pt x="4794387" y="781004"/>
                </a:cubicBezTo>
                <a:cubicBezTo>
                  <a:pt x="4798399" y="778858"/>
                  <a:pt x="4805363" y="776953"/>
                  <a:pt x="4810181" y="772522"/>
                </a:cubicBezTo>
                <a:lnTo>
                  <a:pt x="4917415" y="671114"/>
                </a:lnTo>
                <a:lnTo>
                  <a:pt x="4959051" y="681799"/>
                </a:lnTo>
                <a:cubicBezTo>
                  <a:pt x="4997214" y="690385"/>
                  <a:pt x="5036693" y="698406"/>
                  <a:pt x="5077751" y="705765"/>
                </a:cubicBezTo>
                <a:lnTo>
                  <a:pt x="5186672" y="721089"/>
                </a:lnTo>
                <a:lnTo>
                  <a:pt x="5184538" y="725793"/>
                </a:lnTo>
                <a:cubicBezTo>
                  <a:pt x="5184490" y="732241"/>
                  <a:pt x="5186581" y="738817"/>
                  <a:pt x="5188900" y="745256"/>
                </a:cubicBezTo>
                <a:cubicBezTo>
                  <a:pt x="5192025" y="753928"/>
                  <a:pt x="5200018" y="756068"/>
                  <a:pt x="5208360" y="750935"/>
                </a:cubicBezTo>
                <a:cubicBezTo>
                  <a:pt x="5212403" y="748420"/>
                  <a:pt x="5216260" y="745147"/>
                  <a:pt x="5219759" y="741720"/>
                </a:cubicBezTo>
                <a:lnTo>
                  <a:pt x="5233961" y="727742"/>
                </a:lnTo>
                <a:lnTo>
                  <a:pt x="5264618" y="732054"/>
                </a:lnTo>
                <a:cubicBezTo>
                  <a:pt x="5328640" y="738954"/>
                  <a:pt x="5394240" y="744167"/>
                  <a:pt x="5460960" y="748224"/>
                </a:cubicBezTo>
                <a:lnTo>
                  <a:pt x="5511605" y="750494"/>
                </a:lnTo>
                <a:lnTo>
                  <a:pt x="5511107" y="751389"/>
                </a:lnTo>
                <a:cubicBezTo>
                  <a:pt x="5510346" y="755009"/>
                  <a:pt x="5511263" y="758549"/>
                  <a:pt x="5515293" y="761478"/>
                </a:cubicBezTo>
                <a:cubicBezTo>
                  <a:pt x="5520431" y="765241"/>
                  <a:pt x="5529415" y="765853"/>
                  <a:pt x="5536297" y="764931"/>
                </a:cubicBezTo>
                <a:cubicBezTo>
                  <a:pt x="5541561" y="764125"/>
                  <a:pt x="5546769" y="759478"/>
                  <a:pt x="5550932" y="755487"/>
                </a:cubicBezTo>
                <a:lnTo>
                  <a:pt x="5554100" y="752399"/>
                </a:lnTo>
                <a:lnTo>
                  <a:pt x="5683556" y="758202"/>
                </a:lnTo>
                <a:lnTo>
                  <a:pt x="5852160" y="759429"/>
                </a:lnTo>
                <a:lnTo>
                  <a:pt x="5852160" y="4202005"/>
                </a:lnTo>
                <a:lnTo>
                  <a:pt x="0" y="4202005"/>
                </a:ln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l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23B9174D-0F02-13AE-5BC3-94B2860DEA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rot="10800000">
            <a:off x="9245600" y="0"/>
            <a:ext cx="2946400" cy="996684"/>
          </a:xfrm>
          <a:prstGeom prst="rect">
            <a:avLst/>
          </a:pr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B191A2C-D9FC-51E1-AD3C-E00CA08BCB4D}"/>
              </a:ext>
            </a:extLst>
          </p:cNvPr>
          <p:cNvSpPr/>
          <p:nvPr userDrawn="1"/>
        </p:nvSpPr>
        <p:spPr>
          <a:xfrm rot="281017">
            <a:off x="10564044" y="188626"/>
            <a:ext cx="1294800" cy="1466222"/>
          </a:xfrm>
          <a:custGeom>
            <a:avLst/>
            <a:gdLst>
              <a:gd name="connsiteX0" fmla="*/ 649684 w 1294800"/>
              <a:gd name="connsiteY0" fmla="*/ 1295449 h 1466222"/>
              <a:gd name="connsiteX1" fmla="*/ 668927 w 1294800"/>
              <a:gd name="connsiteY1" fmla="*/ 1320612 h 1466222"/>
              <a:gd name="connsiteX2" fmla="*/ 662759 w 1294800"/>
              <a:gd name="connsiteY2" fmla="*/ 1330604 h 1466222"/>
              <a:gd name="connsiteX3" fmla="*/ 567534 w 1294800"/>
              <a:gd name="connsiteY3" fmla="*/ 1448155 h 1466222"/>
              <a:gd name="connsiteX4" fmla="*/ 530283 w 1294800"/>
              <a:gd name="connsiteY4" fmla="*/ 1462834 h 1466222"/>
              <a:gd name="connsiteX5" fmla="*/ 529542 w 1294800"/>
              <a:gd name="connsiteY5" fmla="*/ 1420155 h 1466222"/>
              <a:gd name="connsiteX6" fmla="*/ 636116 w 1294800"/>
              <a:gd name="connsiteY6" fmla="*/ 1301493 h 1466222"/>
              <a:gd name="connsiteX7" fmla="*/ 649684 w 1294800"/>
              <a:gd name="connsiteY7" fmla="*/ 1295449 h 1466222"/>
              <a:gd name="connsiteX8" fmla="*/ 1269267 w 1294800"/>
              <a:gd name="connsiteY8" fmla="*/ 1051589 h 1466222"/>
              <a:gd name="connsiteX9" fmla="*/ 1294800 w 1294800"/>
              <a:gd name="connsiteY9" fmla="*/ 1068610 h 1466222"/>
              <a:gd name="connsiteX10" fmla="*/ 1284440 w 1294800"/>
              <a:gd name="connsiteY10" fmla="*/ 1086002 h 1466222"/>
              <a:gd name="connsiteX11" fmla="*/ 1163680 w 1294800"/>
              <a:gd name="connsiteY11" fmla="*/ 1204049 h 1466222"/>
              <a:gd name="connsiteX12" fmla="*/ 1156402 w 1294800"/>
              <a:gd name="connsiteY12" fmla="*/ 1209105 h 1466222"/>
              <a:gd name="connsiteX13" fmla="*/ 1129882 w 1294800"/>
              <a:gd name="connsiteY13" fmla="*/ 1208242 h 1466222"/>
              <a:gd name="connsiteX14" fmla="*/ 1134200 w 1294800"/>
              <a:gd name="connsiteY14" fmla="*/ 1184559 h 1466222"/>
              <a:gd name="connsiteX15" fmla="*/ 1154182 w 1294800"/>
              <a:gd name="connsiteY15" fmla="*/ 1162603 h 1466222"/>
              <a:gd name="connsiteX16" fmla="*/ 1260262 w 1294800"/>
              <a:gd name="connsiteY16" fmla="*/ 1059113 h 1466222"/>
              <a:gd name="connsiteX17" fmla="*/ 1269267 w 1294800"/>
              <a:gd name="connsiteY17" fmla="*/ 1051589 h 1466222"/>
              <a:gd name="connsiteX18" fmla="*/ 149304 w 1294800"/>
              <a:gd name="connsiteY18" fmla="*/ 1064046 h 1466222"/>
              <a:gd name="connsiteX19" fmla="*/ 162086 w 1294800"/>
              <a:gd name="connsiteY19" fmla="*/ 1063183 h 1466222"/>
              <a:gd name="connsiteX20" fmla="*/ 176146 w 1294800"/>
              <a:gd name="connsiteY20" fmla="*/ 1077862 h 1466222"/>
              <a:gd name="connsiteX21" fmla="*/ 164305 w 1294800"/>
              <a:gd name="connsiteY21" fmla="*/ 1099448 h 1466222"/>
              <a:gd name="connsiteX22" fmla="*/ 56375 w 1294800"/>
              <a:gd name="connsiteY22" fmla="*/ 1216876 h 1466222"/>
              <a:gd name="connsiteX23" fmla="*/ 21098 w 1294800"/>
              <a:gd name="connsiteY23" fmla="*/ 1226127 h 1466222"/>
              <a:gd name="connsiteX24" fmla="*/ 27389 w 1294800"/>
              <a:gd name="connsiteY24" fmla="*/ 1191713 h 1466222"/>
              <a:gd name="connsiteX25" fmla="*/ 138648 w 1294800"/>
              <a:gd name="connsiteY25" fmla="*/ 1069351 h 1466222"/>
              <a:gd name="connsiteX26" fmla="*/ 149304 w 1294800"/>
              <a:gd name="connsiteY26" fmla="*/ 1064046 h 1466222"/>
              <a:gd name="connsiteX27" fmla="*/ 940340 w 1294800"/>
              <a:gd name="connsiteY27" fmla="*/ 989714 h 1466222"/>
              <a:gd name="connsiteX28" fmla="*/ 952630 w 1294800"/>
              <a:gd name="connsiteY28" fmla="*/ 994108 h 1466222"/>
              <a:gd name="connsiteX29" fmla="*/ 954850 w 1294800"/>
              <a:gd name="connsiteY29" fmla="*/ 1018161 h 1466222"/>
              <a:gd name="connsiteX30" fmla="*/ 947819 w 1294800"/>
              <a:gd name="connsiteY30" fmla="*/ 1027659 h 1466222"/>
              <a:gd name="connsiteX31" fmla="*/ 871713 w 1294800"/>
              <a:gd name="connsiteY31" fmla="*/ 1110302 h 1466222"/>
              <a:gd name="connsiteX32" fmla="*/ 846179 w 1294800"/>
              <a:gd name="connsiteY32" fmla="*/ 1130162 h 1466222"/>
              <a:gd name="connsiteX33" fmla="*/ 821633 w 1294800"/>
              <a:gd name="connsiteY33" fmla="*/ 1104875 h 1466222"/>
              <a:gd name="connsiteX34" fmla="*/ 834955 w 1294800"/>
              <a:gd name="connsiteY34" fmla="*/ 1081315 h 1466222"/>
              <a:gd name="connsiteX35" fmla="*/ 928700 w 1294800"/>
              <a:gd name="connsiteY35" fmla="*/ 995588 h 1466222"/>
              <a:gd name="connsiteX36" fmla="*/ 940340 w 1294800"/>
              <a:gd name="connsiteY36" fmla="*/ 989714 h 1466222"/>
              <a:gd name="connsiteX37" fmla="*/ 536279 w 1294800"/>
              <a:gd name="connsiteY37" fmla="*/ 1022355 h 1466222"/>
              <a:gd name="connsiteX38" fmla="*/ 550881 w 1294800"/>
              <a:gd name="connsiteY38" fmla="*/ 1028522 h 1466222"/>
              <a:gd name="connsiteX39" fmla="*/ 550264 w 1294800"/>
              <a:gd name="connsiteY39" fmla="*/ 1058003 h 1466222"/>
              <a:gd name="connsiteX40" fmla="*/ 455532 w 1294800"/>
              <a:gd name="connsiteY40" fmla="*/ 1164206 h 1466222"/>
              <a:gd name="connsiteX41" fmla="*/ 432589 w 1294800"/>
              <a:gd name="connsiteY41" fmla="*/ 1179255 h 1466222"/>
              <a:gd name="connsiteX42" fmla="*/ 420009 w 1294800"/>
              <a:gd name="connsiteY42" fmla="*/ 1158409 h 1466222"/>
              <a:gd name="connsiteX43" fmla="*/ 429629 w 1294800"/>
              <a:gd name="connsiteY43" fmla="*/ 1134232 h 1466222"/>
              <a:gd name="connsiteX44" fmla="*/ 519550 w 1294800"/>
              <a:gd name="connsiteY44" fmla="*/ 1031729 h 1466222"/>
              <a:gd name="connsiteX45" fmla="*/ 536279 w 1294800"/>
              <a:gd name="connsiteY45" fmla="*/ 1022355 h 1466222"/>
              <a:gd name="connsiteX46" fmla="*/ 1135309 w 1294800"/>
              <a:gd name="connsiteY46" fmla="*/ 643921 h 1466222"/>
              <a:gd name="connsiteX47" fmla="*/ 1154552 w 1294800"/>
              <a:gd name="connsiteY47" fmla="*/ 661066 h 1466222"/>
              <a:gd name="connsiteX48" fmla="*/ 1145547 w 1294800"/>
              <a:gd name="connsiteY48" fmla="*/ 676608 h 1466222"/>
              <a:gd name="connsiteX49" fmla="*/ 1069811 w 1294800"/>
              <a:gd name="connsiteY49" fmla="*/ 763569 h 1466222"/>
              <a:gd name="connsiteX50" fmla="*/ 1055996 w 1294800"/>
              <a:gd name="connsiteY50" fmla="*/ 774177 h 1466222"/>
              <a:gd name="connsiteX51" fmla="*/ 1034780 w 1294800"/>
              <a:gd name="connsiteY51" fmla="*/ 772450 h 1466222"/>
              <a:gd name="connsiteX52" fmla="*/ 1034780 w 1294800"/>
              <a:gd name="connsiteY52" fmla="*/ 751728 h 1466222"/>
              <a:gd name="connsiteX53" fmla="*/ 1046004 w 1294800"/>
              <a:gd name="connsiteY53" fmla="*/ 738036 h 1466222"/>
              <a:gd name="connsiteX54" fmla="*/ 1121864 w 1294800"/>
              <a:gd name="connsiteY54" fmla="*/ 655145 h 1466222"/>
              <a:gd name="connsiteX55" fmla="*/ 1135309 w 1294800"/>
              <a:gd name="connsiteY55" fmla="*/ 643921 h 1466222"/>
              <a:gd name="connsiteX56" fmla="*/ 415321 w 1294800"/>
              <a:gd name="connsiteY56" fmla="*/ 695973 h 1466222"/>
              <a:gd name="connsiteX57" fmla="*/ 436538 w 1294800"/>
              <a:gd name="connsiteY57" fmla="*/ 700044 h 1466222"/>
              <a:gd name="connsiteX58" fmla="*/ 439990 w 1294800"/>
              <a:gd name="connsiteY58" fmla="*/ 718916 h 1466222"/>
              <a:gd name="connsiteX59" fmla="*/ 435798 w 1294800"/>
              <a:gd name="connsiteY59" fmla="*/ 726441 h 1466222"/>
              <a:gd name="connsiteX60" fmla="*/ 332924 w 1294800"/>
              <a:gd name="connsiteY60" fmla="*/ 841032 h 1466222"/>
              <a:gd name="connsiteX61" fmla="*/ 317875 w 1294800"/>
              <a:gd name="connsiteY61" fmla="*/ 850776 h 1466222"/>
              <a:gd name="connsiteX62" fmla="*/ 300853 w 1294800"/>
              <a:gd name="connsiteY62" fmla="*/ 826353 h 1466222"/>
              <a:gd name="connsiteX63" fmla="*/ 313064 w 1294800"/>
              <a:gd name="connsiteY63" fmla="*/ 806247 h 1466222"/>
              <a:gd name="connsiteX64" fmla="*/ 401506 w 1294800"/>
              <a:gd name="connsiteY64" fmla="*/ 706458 h 1466222"/>
              <a:gd name="connsiteX65" fmla="*/ 415321 w 1294800"/>
              <a:gd name="connsiteY65" fmla="*/ 695973 h 1466222"/>
              <a:gd name="connsiteX66" fmla="*/ 813985 w 1294800"/>
              <a:gd name="connsiteY66" fmla="*/ 632695 h 1466222"/>
              <a:gd name="connsiteX67" fmla="*/ 835941 w 1294800"/>
              <a:gd name="connsiteY67" fmla="*/ 658475 h 1466222"/>
              <a:gd name="connsiteX68" fmla="*/ 823605 w 1294800"/>
              <a:gd name="connsiteY68" fmla="*/ 678334 h 1466222"/>
              <a:gd name="connsiteX69" fmla="*/ 738619 w 1294800"/>
              <a:gd name="connsiteY69" fmla="*/ 776890 h 1466222"/>
              <a:gd name="connsiteX70" fmla="*/ 728011 w 1294800"/>
              <a:gd name="connsiteY70" fmla="*/ 787005 h 1466222"/>
              <a:gd name="connsiteX71" fmla="*/ 708152 w 1294800"/>
              <a:gd name="connsiteY71" fmla="*/ 782934 h 1466222"/>
              <a:gd name="connsiteX72" fmla="*/ 709138 w 1294800"/>
              <a:gd name="connsiteY72" fmla="*/ 744573 h 1466222"/>
              <a:gd name="connsiteX73" fmla="*/ 799183 w 1294800"/>
              <a:gd name="connsiteY73" fmla="*/ 642686 h 1466222"/>
              <a:gd name="connsiteX74" fmla="*/ 813985 w 1294800"/>
              <a:gd name="connsiteY74" fmla="*/ 632695 h 1466222"/>
              <a:gd name="connsiteX75" fmla="*/ 128027 w 1294800"/>
              <a:gd name="connsiteY75" fmla="*/ 458942 h 1466222"/>
              <a:gd name="connsiteX76" fmla="*/ 140993 w 1294800"/>
              <a:gd name="connsiteY76" fmla="*/ 459143 h 1466222"/>
              <a:gd name="connsiteX77" fmla="*/ 152219 w 1294800"/>
              <a:gd name="connsiteY77" fmla="*/ 474685 h 1466222"/>
              <a:gd name="connsiteX78" fmla="*/ 140869 w 1294800"/>
              <a:gd name="connsiteY78" fmla="*/ 493927 h 1466222"/>
              <a:gd name="connsiteX79" fmla="*/ 35776 w 1294800"/>
              <a:gd name="connsiteY79" fmla="*/ 610985 h 1466222"/>
              <a:gd name="connsiteX80" fmla="*/ 26773 w 1294800"/>
              <a:gd name="connsiteY80" fmla="*/ 618386 h 1466222"/>
              <a:gd name="connsiteX81" fmla="*/ 5185 w 1294800"/>
              <a:gd name="connsiteY81" fmla="*/ 617770 h 1466222"/>
              <a:gd name="connsiteX82" fmla="*/ 251 w 1294800"/>
              <a:gd name="connsiteY82" fmla="*/ 599761 h 1466222"/>
              <a:gd name="connsiteX83" fmla="*/ 10489 w 1294800"/>
              <a:gd name="connsiteY83" fmla="*/ 578791 h 1466222"/>
              <a:gd name="connsiteX84" fmla="*/ 117186 w 1294800"/>
              <a:gd name="connsiteY84" fmla="*/ 463460 h 1466222"/>
              <a:gd name="connsiteX85" fmla="*/ 128027 w 1294800"/>
              <a:gd name="connsiteY85" fmla="*/ 458942 h 1466222"/>
              <a:gd name="connsiteX86" fmla="*/ 1141107 w 1294800"/>
              <a:gd name="connsiteY86" fmla="*/ 303107 h 1466222"/>
              <a:gd name="connsiteX87" fmla="*/ 1162693 w 1294800"/>
              <a:gd name="connsiteY87" fmla="*/ 324199 h 1466222"/>
              <a:gd name="connsiteX88" fmla="*/ 1153688 w 1294800"/>
              <a:gd name="connsiteY88" fmla="*/ 339248 h 1466222"/>
              <a:gd name="connsiteX89" fmla="*/ 1058216 w 1294800"/>
              <a:gd name="connsiteY89" fmla="*/ 441258 h 1466222"/>
              <a:gd name="connsiteX90" fmla="*/ 1039467 w 1294800"/>
              <a:gd name="connsiteY90" fmla="*/ 455566 h 1466222"/>
              <a:gd name="connsiteX91" fmla="*/ 1020594 w 1294800"/>
              <a:gd name="connsiteY91" fmla="*/ 454949 h 1466222"/>
              <a:gd name="connsiteX92" fmla="*/ 1014920 w 1294800"/>
              <a:gd name="connsiteY92" fmla="*/ 434473 h 1466222"/>
              <a:gd name="connsiteX93" fmla="*/ 1030216 w 1294800"/>
              <a:gd name="connsiteY93" fmla="*/ 409557 h 1466222"/>
              <a:gd name="connsiteX94" fmla="*/ 1126428 w 1294800"/>
              <a:gd name="connsiteY94" fmla="*/ 312481 h 1466222"/>
              <a:gd name="connsiteX95" fmla="*/ 1141107 w 1294800"/>
              <a:gd name="connsiteY95" fmla="*/ 303107 h 1466222"/>
              <a:gd name="connsiteX96" fmla="*/ 763474 w 1294800"/>
              <a:gd name="connsiteY96" fmla="*/ 289969 h 1466222"/>
              <a:gd name="connsiteX97" fmla="*/ 775007 w 1294800"/>
              <a:gd name="connsiteY97" fmla="*/ 290277 h 1466222"/>
              <a:gd name="connsiteX98" fmla="*/ 788452 w 1294800"/>
              <a:gd name="connsiteY98" fmla="*/ 304463 h 1466222"/>
              <a:gd name="connsiteX99" fmla="*/ 778338 w 1294800"/>
              <a:gd name="connsiteY99" fmla="*/ 324075 h 1466222"/>
              <a:gd name="connsiteX100" fmla="*/ 694954 w 1294800"/>
              <a:gd name="connsiteY100" fmla="*/ 415723 h 1466222"/>
              <a:gd name="connsiteX101" fmla="*/ 662142 w 1294800"/>
              <a:gd name="connsiteY101" fmla="*/ 423988 h 1466222"/>
              <a:gd name="connsiteX102" fmla="*/ 664733 w 1294800"/>
              <a:gd name="connsiteY102" fmla="*/ 392164 h 1466222"/>
              <a:gd name="connsiteX103" fmla="*/ 753791 w 1294800"/>
              <a:gd name="connsiteY103" fmla="*/ 294101 h 1466222"/>
              <a:gd name="connsiteX104" fmla="*/ 763474 w 1294800"/>
              <a:gd name="connsiteY104" fmla="*/ 289969 h 1466222"/>
              <a:gd name="connsiteX105" fmla="*/ 439497 w 1294800"/>
              <a:gd name="connsiteY105" fmla="*/ 308163 h 1466222"/>
              <a:gd name="connsiteX106" fmla="*/ 458000 w 1294800"/>
              <a:gd name="connsiteY106" fmla="*/ 323582 h 1466222"/>
              <a:gd name="connsiteX107" fmla="*/ 453559 w 1294800"/>
              <a:gd name="connsiteY107" fmla="*/ 333943 h 1466222"/>
              <a:gd name="connsiteX108" fmla="*/ 373382 w 1294800"/>
              <a:gd name="connsiteY108" fmla="*/ 435953 h 1466222"/>
              <a:gd name="connsiteX109" fmla="*/ 355126 w 1294800"/>
              <a:gd name="connsiteY109" fmla="*/ 450508 h 1466222"/>
              <a:gd name="connsiteX110" fmla="*/ 334033 w 1294800"/>
              <a:gd name="connsiteY110" fmla="*/ 447918 h 1466222"/>
              <a:gd name="connsiteX111" fmla="*/ 330580 w 1294800"/>
              <a:gd name="connsiteY111" fmla="*/ 429662 h 1466222"/>
              <a:gd name="connsiteX112" fmla="*/ 340571 w 1294800"/>
              <a:gd name="connsiteY112" fmla="*/ 411900 h 1466222"/>
              <a:gd name="connsiteX113" fmla="*/ 422474 w 1294800"/>
              <a:gd name="connsiteY113" fmla="*/ 318771 h 1466222"/>
              <a:gd name="connsiteX114" fmla="*/ 439497 w 1294800"/>
              <a:gd name="connsiteY114" fmla="*/ 308163 h 1466222"/>
              <a:gd name="connsiteX115" fmla="*/ 359443 w 1294800"/>
              <a:gd name="connsiteY115" fmla="*/ 58504 h 1466222"/>
              <a:gd name="connsiteX116" fmla="*/ 380536 w 1294800"/>
              <a:gd name="connsiteY116" fmla="*/ 74787 h 1466222"/>
              <a:gd name="connsiteX117" fmla="*/ 373258 w 1294800"/>
              <a:gd name="connsiteY117" fmla="*/ 87615 h 1466222"/>
              <a:gd name="connsiteX118" fmla="*/ 287284 w 1294800"/>
              <a:gd name="connsiteY118" fmla="*/ 181360 h 1466222"/>
              <a:gd name="connsiteX119" fmla="*/ 280870 w 1294800"/>
              <a:gd name="connsiteY119" fmla="*/ 187528 h 1466222"/>
              <a:gd name="connsiteX120" fmla="*/ 251760 w 1294800"/>
              <a:gd name="connsiteY120" fmla="*/ 190981 h 1466222"/>
              <a:gd name="connsiteX121" fmla="*/ 252130 w 1294800"/>
              <a:gd name="connsiteY121" fmla="*/ 159404 h 1466222"/>
              <a:gd name="connsiteX122" fmla="*/ 266068 w 1294800"/>
              <a:gd name="connsiteY122" fmla="*/ 144109 h 1466222"/>
              <a:gd name="connsiteX123" fmla="*/ 338351 w 1294800"/>
              <a:gd name="connsiteY123" fmla="*/ 74170 h 1466222"/>
              <a:gd name="connsiteX124" fmla="*/ 359443 w 1294800"/>
              <a:gd name="connsiteY124" fmla="*/ 58504 h 1466222"/>
              <a:gd name="connsiteX125" fmla="*/ 1031989 w 1294800"/>
              <a:gd name="connsiteY125" fmla="*/ 1117 h 1466222"/>
              <a:gd name="connsiteX126" fmla="*/ 1044648 w 1294800"/>
              <a:gd name="connsiteY126" fmla="*/ 1888 h 1466222"/>
              <a:gd name="connsiteX127" fmla="*/ 1055257 w 1294800"/>
              <a:gd name="connsiteY127" fmla="*/ 15457 h 1466222"/>
              <a:gd name="connsiteX128" fmla="*/ 1046128 w 1294800"/>
              <a:gd name="connsiteY128" fmla="*/ 34576 h 1466222"/>
              <a:gd name="connsiteX129" fmla="*/ 946462 w 1294800"/>
              <a:gd name="connsiteY129" fmla="*/ 151757 h 1466222"/>
              <a:gd name="connsiteX130" fmla="*/ 937335 w 1294800"/>
              <a:gd name="connsiteY130" fmla="*/ 158912 h 1466222"/>
              <a:gd name="connsiteX131" fmla="*/ 915995 w 1294800"/>
              <a:gd name="connsiteY131" fmla="*/ 158665 h 1466222"/>
              <a:gd name="connsiteX132" fmla="*/ 913159 w 1294800"/>
              <a:gd name="connsiteY132" fmla="*/ 138189 h 1466222"/>
              <a:gd name="connsiteX133" fmla="*/ 931167 w 1294800"/>
              <a:gd name="connsiteY133" fmla="*/ 111299 h 1466222"/>
              <a:gd name="connsiteX134" fmla="*/ 1021458 w 1294800"/>
              <a:gd name="connsiteY134" fmla="*/ 9412 h 1466222"/>
              <a:gd name="connsiteX135" fmla="*/ 1031989 w 1294800"/>
              <a:gd name="connsiteY135" fmla="*/ 1117 h 1466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294800" h="1466222">
                <a:moveTo>
                  <a:pt x="649684" y="1295449"/>
                </a:moveTo>
                <a:cubicBezTo>
                  <a:pt x="665720" y="1296189"/>
                  <a:pt x="673737" y="1308031"/>
                  <a:pt x="668927" y="1320612"/>
                </a:cubicBezTo>
                <a:cubicBezTo>
                  <a:pt x="667570" y="1324189"/>
                  <a:pt x="665226" y="1327643"/>
                  <a:pt x="662759" y="1330604"/>
                </a:cubicBezTo>
                <a:cubicBezTo>
                  <a:pt x="631182" y="1369829"/>
                  <a:pt x="599728" y="1409300"/>
                  <a:pt x="567534" y="1448155"/>
                </a:cubicBezTo>
                <a:cubicBezTo>
                  <a:pt x="552362" y="1466411"/>
                  <a:pt x="541384" y="1469865"/>
                  <a:pt x="530283" y="1462834"/>
                </a:cubicBezTo>
                <a:cubicBezTo>
                  <a:pt x="518688" y="1455433"/>
                  <a:pt x="517578" y="1439891"/>
                  <a:pt x="529542" y="1420155"/>
                </a:cubicBezTo>
                <a:cubicBezTo>
                  <a:pt x="557666" y="1374022"/>
                  <a:pt x="596644" y="1337388"/>
                  <a:pt x="636116" y="1301493"/>
                </a:cubicBezTo>
                <a:cubicBezTo>
                  <a:pt x="640187" y="1297916"/>
                  <a:pt x="646601" y="1296806"/>
                  <a:pt x="649684" y="1295449"/>
                </a:cubicBezTo>
                <a:close/>
                <a:moveTo>
                  <a:pt x="1269267" y="1051589"/>
                </a:moveTo>
                <a:cubicBezTo>
                  <a:pt x="1280738" y="1044804"/>
                  <a:pt x="1294184" y="1052328"/>
                  <a:pt x="1294800" y="1068610"/>
                </a:cubicBezTo>
                <a:cubicBezTo>
                  <a:pt x="1292333" y="1072805"/>
                  <a:pt x="1289743" y="1080698"/>
                  <a:pt x="1284440" y="1086002"/>
                </a:cubicBezTo>
                <a:cubicBezTo>
                  <a:pt x="1244473" y="1125599"/>
                  <a:pt x="1204015" y="1164824"/>
                  <a:pt x="1163680" y="1204049"/>
                </a:cubicBezTo>
                <a:cubicBezTo>
                  <a:pt x="1161584" y="1206021"/>
                  <a:pt x="1158869" y="1207502"/>
                  <a:pt x="1156402" y="1209105"/>
                </a:cubicBezTo>
                <a:cubicBezTo>
                  <a:pt x="1147398" y="1214656"/>
                  <a:pt x="1137900" y="1217863"/>
                  <a:pt x="1129882" y="1208242"/>
                </a:cubicBezTo>
                <a:cubicBezTo>
                  <a:pt x="1122605" y="1199361"/>
                  <a:pt x="1128280" y="1191466"/>
                  <a:pt x="1134200" y="1184559"/>
                </a:cubicBezTo>
                <a:cubicBezTo>
                  <a:pt x="1140615" y="1177034"/>
                  <a:pt x="1147151" y="1169510"/>
                  <a:pt x="1154182" y="1162603"/>
                </a:cubicBezTo>
                <a:cubicBezTo>
                  <a:pt x="1189460" y="1127941"/>
                  <a:pt x="1224861" y="1093527"/>
                  <a:pt x="1260262" y="1059113"/>
                </a:cubicBezTo>
                <a:cubicBezTo>
                  <a:pt x="1263099" y="1056399"/>
                  <a:pt x="1265936" y="1053439"/>
                  <a:pt x="1269267" y="1051589"/>
                </a:cubicBezTo>
                <a:close/>
                <a:moveTo>
                  <a:pt x="149304" y="1064046"/>
                </a:moveTo>
                <a:cubicBezTo>
                  <a:pt x="153605" y="1063060"/>
                  <a:pt x="158262" y="1062813"/>
                  <a:pt x="162086" y="1063183"/>
                </a:cubicBezTo>
                <a:cubicBezTo>
                  <a:pt x="166773" y="1063800"/>
                  <a:pt x="170720" y="1072065"/>
                  <a:pt x="176146" y="1077862"/>
                </a:cubicBezTo>
                <a:cubicBezTo>
                  <a:pt x="171706" y="1086126"/>
                  <a:pt x="169240" y="1094021"/>
                  <a:pt x="164305" y="1099448"/>
                </a:cubicBezTo>
                <a:cubicBezTo>
                  <a:pt x="128657" y="1138920"/>
                  <a:pt x="93256" y="1178515"/>
                  <a:pt x="56375" y="1216876"/>
                </a:cubicBezTo>
                <a:cubicBezTo>
                  <a:pt x="40464" y="1233528"/>
                  <a:pt x="28251" y="1235255"/>
                  <a:pt x="21098" y="1226127"/>
                </a:cubicBezTo>
                <a:cubicBezTo>
                  <a:pt x="10736" y="1212929"/>
                  <a:pt x="19124" y="1200964"/>
                  <a:pt x="27389" y="1191713"/>
                </a:cubicBezTo>
                <a:cubicBezTo>
                  <a:pt x="63775" y="1150391"/>
                  <a:pt x="100781" y="1109439"/>
                  <a:pt x="138648" y="1069351"/>
                </a:cubicBezTo>
                <a:cubicBezTo>
                  <a:pt x="141054" y="1066761"/>
                  <a:pt x="145001" y="1065033"/>
                  <a:pt x="149304" y="1064046"/>
                </a:cubicBezTo>
                <a:close/>
                <a:moveTo>
                  <a:pt x="940340" y="989714"/>
                </a:moveTo>
                <a:cubicBezTo>
                  <a:pt x="944395" y="989266"/>
                  <a:pt x="948560" y="990531"/>
                  <a:pt x="952630" y="994108"/>
                </a:cubicBezTo>
                <a:cubicBezTo>
                  <a:pt x="960771" y="1001139"/>
                  <a:pt x="959537" y="1009773"/>
                  <a:pt x="954850" y="1018161"/>
                </a:cubicBezTo>
                <a:cubicBezTo>
                  <a:pt x="953001" y="1021614"/>
                  <a:pt x="950409" y="1024698"/>
                  <a:pt x="947819" y="1027659"/>
                </a:cubicBezTo>
                <a:cubicBezTo>
                  <a:pt x="922532" y="1055289"/>
                  <a:pt x="897493" y="1083166"/>
                  <a:pt x="871713" y="1110302"/>
                </a:cubicBezTo>
                <a:cubicBezTo>
                  <a:pt x="864313" y="1118073"/>
                  <a:pt x="855554" y="1124981"/>
                  <a:pt x="846179" y="1130162"/>
                </a:cubicBezTo>
                <a:cubicBezTo>
                  <a:pt x="830267" y="1138796"/>
                  <a:pt x="820029" y="1131272"/>
                  <a:pt x="821633" y="1104875"/>
                </a:cubicBezTo>
                <a:cubicBezTo>
                  <a:pt x="823730" y="1101051"/>
                  <a:pt x="827183" y="1088840"/>
                  <a:pt x="834955" y="1081315"/>
                </a:cubicBezTo>
                <a:cubicBezTo>
                  <a:pt x="865422" y="1051958"/>
                  <a:pt x="897246" y="1023958"/>
                  <a:pt x="928700" y="995588"/>
                </a:cubicBezTo>
                <a:cubicBezTo>
                  <a:pt x="932338" y="992319"/>
                  <a:pt x="936285" y="990161"/>
                  <a:pt x="940340" y="989714"/>
                </a:cubicBezTo>
                <a:close/>
                <a:moveTo>
                  <a:pt x="536279" y="1022355"/>
                </a:moveTo>
                <a:cubicBezTo>
                  <a:pt x="541692" y="1021985"/>
                  <a:pt x="546749" y="1024205"/>
                  <a:pt x="550881" y="1028522"/>
                </a:cubicBezTo>
                <a:cubicBezTo>
                  <a:pt x="560379" y="1038390"/>
                  <a:pt x="558035" y="1049122"/>
                  <a:pt x="550264" y="1058003"/>
                </a:cubicBezTo>
                <a:cubicBezTo>
                  <a:pt x="519058" y="1093774"/>
                  <a:pt x="487480" y="1129175"/>
                  <a:pt x="455532" y="1164206"/>
                </a:cubicBezTo>
                <a:cubicBezTo>
                  <a:pt x="450475" y="1169634"/>
                  <a:pt x="442705" y="1172594"/>
                  <a:pt x="432589" y="1179255"/>
                </a:cubicBezTo>
                <a:cubicBezTo>
                  <a:pt x="427655" y="1171484"/>
                  <a:pt x="420131" y="1164946"/>
                  <a:pt x="420009" y="1158409"/>
                </a:cubicBezTo>
                <a:cubicBezTo>
                  <a:pt x="419884" y="1150268"/>
                  <a:pt x="424201" y="1140647"/>
                  <a:pt x="429629" y="1134232"/>
                </a:cubicBezTo>
                <a:cubicBezTo>
                  <a:pt x="458986" y="1099571"/>
                  <a:pt x="488836" y="1065157"/>
                  <a:pt x="519550" y="1031729"/>
                </a:cubicBezTo>
                <a:cubicBezTo>
                  <a:pt x="525101" y="1025685"/>
                  <a:pt x="530868" y="1022725"/>
                  <a:pt x="536279" y="1022355"/>
                </a:cubicBezTo>
                <a:close/>
                <a:moveTo>
                  <a:pt x="1135309" y="643921"/>
                </a:moveTo>
                <a:cubicBezTo>
                  <a:pt x="1145177" y="639233"/>
                  <a:pt x="1155415" y="647374"/>
                  <a:pt x="1154552" y="661066"/>
                </a:cubicBezTo>
                <a:cubicBezTo>
                  <a:pt x="1152331" y="664890"/>
                  <a:pt x="1149864" y="671551"/>
                  <a:pt x="1145547" y="676608"/>
                </a:cubicBezTo>
                <a:cubicBezTo>
                  <a:pt x="1120631" y="705842"/>
                  <a:pt x="1095344" y="734706"/>
                  <a:pt x="1069811" y="763569"/>
                </a:cubicBezTo>
                <a:cubicBezTo>
                  <a:pt x="1065987" y="767887"/>
                  <a:pt x="1061176" y="772944"/>
                  <a:pt x="1055996" y="774177"/>
                </a:cubicBezTo>
                <a:cubicBezTo>
                  <a:pt x="1049212" y="775658"/>
                  <a:pt x="1040208" y="775781"/>
                  <a:pt x="1034780" y="772450"/>
                </a:cubicBezTo>
                <a:cubicBezTo>
                  <a:pt x="1026268" y="767270"/>
                  <a:pt x="1029969" y="758635"/>
                  <a:pt x="1034780" y="751728"/>
                </a:cubicBezTo>
                <a:cubicBezTo>
                  <a:pt x="1038110" y="746917"/>
                  <a:pt x="1042057" y="742353"/>
                  <a:pt x="1046004" y="738036"/>
                </a:cubicBezTo>
                <a:cubicBezTo>
                  <a:pt x="1071168" y="710283"/>
                  <a:pt x="1096454" y="682652"/>
                  <a:pt x="1121864" y="655145"/>
                </a:cubicBezTo>
                <a:cubicBezTo>
                  <a:pt x="1125812" y="650828"/>
                  <a:pt x="1130252" y="646388"/>
                  <a:pt x="1135309" y="643921"/>
                </a:cubicBezTo>
                <a:close/>
                <a:moveTo>
                  <a:pt x="415321" y="695973"/>
                </a:moveTo>
                <a:cubicBezTo>
                  <a:pt x="422228" y="694987"/>
                  <a:pt x="431479" y="695973"/>
                  <a:pt x="436538" y="700044"/>
                </a:cubicBezTo>
                <a:cubicBezTo>
                  <a:pt x="440361" y="703128"/>
                  <a:pt x="439620" y="712379"/>
                  <a:pt x="439990" y="718916"/>
                </a:cubicBezTo>
                <a:cubicBezTo>
                  <a:pt x="440114" y="721383"/>
                  <a:pt x="437770" y="724344"/>
                  <a:pt x="435798" y="726441"/>
                </a:cubicBezTo>
                <a:cubicBezTo>
                  <a:pt x="401629" y="764679"/>
                  <a:pt x="367585" y="803040"/>
                  <a:pt x="332924" y="841032"/>
                </a:cubicBezTo>
                <a:cubicBezTo>
                  <a:pt x="328484" y="845842"/>
                  <a:pt x="321699" y="848309"/>
                  <a:pt x="317875" y="850776"/>
                </a:cubicBezTo>
                <a:cubicBezTo>
                  <a:pt x="304678" y="849913"/>
                  <a:pt x="296659" y="837331"/>
                  <a:pt x="300853" y="826353"/>
                </a:cubicBezTo>
                <a:cubicBezTo>
                  <a:pt x="303566" y="819199"/>
                  <a:pt x="308007" y="812168"/>
                  <a:pt x="313064" y="806247"/>
                </a:cubicBezTo>
                <a:cubicBezTo>
                  <a:pt x="342298" y="772820"/>
                  <a:pt x="371902" y="739516"/>
                  <a:pt x="401506" y="706458"/>
                </a:cubicBezTo>
                <a:cubicBezTo>
                  <a:pt x="405330" y="702141"/>
                  <a:pt x="410263" y="696713"/>
                  <a:pt x="415321" y="695973"/>
                </a:cubicBezTo>
                <a:close/>
                <a:moveTo>
                  <a:pt x="813985" y="632695"/>
                </a:moveTo>
                <a:cubicBezTo>
                  <a:pt x="830020" y="631462"/>
                  <a:pt x="840751" y="645030"/>
                  <a:pt x="835941" y="658475"/>
                </a:cubicBezTo>
                <a:cubicBezTo>
                  <a:pt x="833351" y="665629"/>
                  <a:pt x="828539" y="672414"/>
                  <a:pt x="823605" y="678334"/>
                </a:cubicBezTo>
                <a:cubicBezTo>
                  <a:pt x="795483" y="711392"/>
                  <a:pt x="767112" y="744079"/>
                  <a:pt x="738619" y="776890"/>
                </a:cubicBezTo>
                <a:cubicBezTo>
                  <a:pt x="735412" y="780591"/>
                  <a:pt x="731835" y="784168"/>
                  <a:pt x="728011" y="787005"/>
                </a:cubicBezTo>
                <a:cubicBezTo>
                  <a:pt x="720116" y="792802"/>
                  <a:pt x="711975" y="791322"/>
                  <a:pt x="708152" y="782934"/>
                </a:cubicBezTo>
                <a:cubicBezTo>
                  <a:pt x="702478" y="770476"/>
                  <a:pt x="697667" y="757401"/>
                  <a:pt x="709138" y="744573"/>
                </a:cubicBezTo>
                <a:cubicBezTo>
                  <a:pt x="739359" y="710775"/>
                  <a:pt x="768963" y="676484"/>
                  <a:pt x="799183" y="642686"/>
                </a:cubicBezTo>
                <a:cubicBezTo>
                  <a:pt x="803500" y="637753"/>
                  <a:pt x="810285" y="635162"/>
                  <a:pt x="813985" y="632695"/>
                </a:cubicBezTo>
                <a:close/>
                <a:moveTo>
                  <a:pt x="128027" y="458942"/>
                </a:moveTo>
                <a:cubicBezTo>
                  <a:pt x="132452" y="458310"/>
                  <a:pt x="137231" y="458464"/>
                  <a:pt x="140993" y="459143"/>
                </a:cubicBezTo>
                <a:cubicBezTo>
                  <a:pt x="145434" y="460006"/>
                  <a:pt x="148270" y="469011"/>
                  <a:pt x="152219" y="474685"/>
                </a:cubicBezTo>
                <a:cubicBezTo>
                  <a:pt x="147777" y="482332"/>
                  <a:pt x="145311" y="488870"/>
                  <a:pt x="140869" y="493927"/>
                </a:cubicBezTo>
                <a:cubicBezTo>
                  <a:pt x="106086" y="533152"/>
                  <a:pt x="70930" y="572130"/>
                  <a:pt x="35776" y="610985"/>
                </a:cubicBezTo>
                <a:cubicBezTo>
                  <a:pt x="33186" y="613946"/>
                  <a:pt x="30102" y="617893"/>
                  <a:pt x="26773" y="618386"/>
                </a:cubicBezTo>
                <a:cubicBezTo>
                  <a:pt x="19617" y="619496"/>
                  <a:pt x="10737" y="620977"/>
                  <a:pt x="5185" y="617770"/>
                </a:cubicBezTo>
                <a:cubicBezTo>
                  <a:pt x="1239" y="615549"/>
                  <a:pt x="-735" y="605558"/>
                  <a:pt x="251" y="599761"/>
                </a:cubicBezTo>
                <a:cubicBezTo>
                  <a:pt x="1608" y="592360"/>
                  <a:pt x="5433" y="584465"/>
                  <a:pt x="10489" y="578791"/>
                </a:cubicBezTo>
                <a:cubicBezTo>
                  <a:pt x="45521" y="539936"/>
                  <a:pt x="80799" y="501205"/>
                  <a:pt x="117186" y="463460"/>
                </a:cubicBezTo>
                <a:cubicBezTo>
                  <a:pt x="119531" y="460993"/>
                  <a:pt x="123601" y="459574"/>
                  <a:pt x="128027" y="458942"/>
                </a:cubicBezTo>
                <a:close/>
                <a:moveTo>
                  <a:pt x="1141107" y="303107"/>
                </a:moveTo>
                <a:cubicBezTo>
                  <a:pt x="1155908" y="302490"/>
                  <a:pt x="1165776" y="313098"/>
                  <a:pt x="1162693" y="324199"/>
                </a:cubicBezTo>
                <a:cubicBezTo>
                  <a:pt x="1161213" y="329627"/>
                  <a:pt x="1157635" y="335054"/>
                  <a:pt x="1153688" y="339248"/>
                </a:cubicBezTo>
                <a:cubicBezTo>
                  <a:pt x="1122112" y="373416"/>
                  <a:pt x="1090287" y="407460"/>
                  <a:pt x="1058216" y="441258"/>
                </a:cubicBezTo>
                <a:cubicBezTo>
                  <a:pt x="1052789" y="446932"/>
                  <a:pt x="1046498" y="452729"/>
                  <a:pt x="1039467" y="455566"/>
                </a:cubicBezTo>
                <a:cubicBezTo>
                  <a:pt x="1033916" y="457786"/>
                  <a:pt x="1023925" y="458280"/>
                  <a:pt x="1020594" y="454949"/>
                </a:cubicBezTo>
                <a:cubicBezTo>
                  <a:pt x="1016155" y="450385"/>
                  <a:pt x="1013194" y="440518"/>
                  <a:pt x="1014920" y="434473"/>
                </a:cubicBezTo>
                <a:cubicBezTo>
                  <a:pt x="1017512" y="425346"/>
                  <a:pt x="1023555" y="416464"/>
                  <a:pt x="1030216" y="409557"/>
                </a:cubicBezTo>
                <a:cubicBezTo>
                  <a:pt x="1061793" y="376746"/>
                  <a:pt x="1093987" y="344552"/>
                  <a:pt x="1126428" y="312481"/>
                </a:cubicBezTo>
                <a:cubicBezTo>
                  <a:pt x="1131115" y="307794"/>
                  <a:pt x="1137776" y="305204"/>
                  <a:pt x="1141107" y="303107"/>
                </a:cubicBezTo>
                <a:close/>
                <a:moveTo>
                  <a:pt x="763474" y="289969"/>
                </a:moveTo>
                <a:cubicBezTo>
                  <a:pt x="767451" y="289352"/>
                  <a:pt x="771738" y="289475"/>
                  <a:pt x="775007" y="290277"/>
                </a:cubicBezTo>
                <a:cubicBezTo>
                  <a:pt x="780187" y="291511"/>
                  <a:pt x="783764" y="299159"/>
                  <a:pt x="788452" y="304463"/>
                </a:cubicBezTo>
                <a:cubicBezTo>
                  <a:pt x="784504" y="312234"/>
                  <a:pt x="782654" y="319264"/>
                  <a:pt x="778338" y="324075"/>
                </a:cubicBezTo>
                <a:cubicBezTo>
                  <a:pt x="750954" y="354912"/>
                  <a:pt x="723323" y="385750"/>
                  <a:pt x="694954" y="415723"/>
                </a:cubicBezTo>
                <a:cubicBezTo>
                  <a:pt x="686565" y="424605"/>
                  <a:pt x="675464" y="435953"/>
                  <a:pt x="662142" y="423988"/>
                </a:cubicBezTo>
                <a:cubicBezTo>
                  <a:pt x="650918" y="413750"/>
                  <a:pt x="657086" y="401045"/>
                  <a:pt x="664733" y="392164"/>
                </a:cubicBezTo>
                <a:cubicBezTo>
                  <a:pt x="693720" y="358860"/>
                  <a:pt x="723448" y="326049"/>
                  <a:pt x="753791" y="294101"/>
                </a:cubicBezTo>
                <a:cubicBezTo>
                  <a:pt x="755826" y="291942"/>
                  <a:pt x="759495" y="290586"/>
                  <a:pt x="763474" y="289969"/>
                </a:cubicBezTo>
                <a:close/>
                <a:moveTo>
                  <a:pt x="439497" y="308163"/>
                </a:moveTo>
                <a:cubicBezTo>
                  <a:pt x="450229" y="306066"/>
                  <a:pt x="455532" y="313097"/>
                  <a:pt x="458000" y="323582"/>
                </a:cubicBezTo>
                <a:cubicBezTo>
                  <a:pt x="456643" y="326912"/>
                  <a:pt x="455903" y="330983"/>
                  <a:pt x="453559" y="333943"/>
                </a:cubicBezTo>
                <a:cubicBezTo>
                  <a:pt x="427038" y="368111"/>
                  <a:pt x="400519" y="402279"/>
                  <a:pt x="373382" y="435953"/>
                </a:cubicBezTo>
                <a:cubicBezTo>
                  <a:pt x="368571" y="441997"/>
                  <a:pt x="362034" y="448165"/>
                  <a:pt x="355126" y="450508"/>
                </a:cubicBezTo>
                <a:cubicBezTo>
                  <a:pt x="348835" y="452605"/>
                  <a:pt x="339338" y="451618"/>
                  <a:pt x="334033" y="447918"/>
                </a:cubicBezTo>
                <a:cubicBezTo>
                  <a:pt x="330210" y="445328"/>
                  <a:pt x="329346" y="435583"/>
                  <a:pt x="330580" y="429662"/>
                </a:cubicBezTo>
                <a:cubicBezTo>
                  <a:pt x="331813" y="423248"/>
                  <a:pt x="336254" y="416957"/>
                  <a:pt x="340571" y="411900"/>
                </a:cubicBezTo>
                <a:cubicBezTo>
                  <a:pt x="367585" y="380569"/>
                  <a:pt x="394845" y="349485"/>
                  <a:pt x="422474" y="318771"/>
                </a:cubicBezTo>
                <a:cubicBezTo>
                  <a:pt x="426792" y="313961"/>
                  <a:pt x="433329" y="309644"/>
                  <a:pt x="439497" y="308163"/>
                </a:cubicBezTo>
                <a:close/>
                <a:moveTo>
                  <a:pt x="359443" y="58504"/>
                </a:moveTo>
                <a:cubicBezTo>
                  <a:pt x="369927" y="53817"/>
                  <a:pt x="380166" y="61465"/>
                  <a:pt x="380536" y="74787"/>
                </a:cubicBezTo>
                <a:cubicBezTo>
                  <a:pt x="378931" y="77747"/>
                  <a:pt x="377082" y="83544"/>
                  <a:pt x="373258" y="87615"/>
                </a:cubicBezTo>
                <a:cubicBezTo>
                  <a:pt x="344764" y="119069"/>
                  <a:pt x="316024" y="150153"/>
                  <a:pt x="287284" y="181360"/>
                </a:cubicBezTo>
                <a:cubicBezTo>
                  <a:pt x="285311" y="183580"/>
                  <a:pt x="283214" y="185677"/>
                  <a:pt x="280870" y="187528"/>
                </a:cubicBezTo>
                <a:cubicBezTo>
                  <a:pt x="271989" y="195052"/>
                  <a:pt x="262491" y="199863"/>
                  <a:pt x="251760" y="190981"/>
                </a:cubicBezTo>
                <a:cubicBezTo>
                  <a:pt x="242385" y="183210"/>
                  <a:pt x="242508" y="172726"/>
                  <a:pt x="252130" y="159404"/>
                </a:cubicBezTo>
                <a:cubicBezTo>
                  <a:pt x="256200" y="153853"/>
                  <a:pt x="261134" y="148919"/>
                  <a:pt x="266068" y="144109"/>
                </a:cubicBezTo>
                <a:cubicBezTo>
                  <a:pt x="290121" y="120672"/>
                  <a:pt x="314051" y="97236"/>
                  <a:pt x="338351" y="74170"/>
                </a:cubicBezTo>
                <a:cubicBezTo>
                  <a:pt x="344640" y="68126"/>
                  <a:pt x="351671" y="62082"/>
                  <a:pt x="359443" y="58504"/>
                </a:cubicBezTo>
                <a:close/>
                <a:moveTo>
                  <a:pt x="1031989" y="1117"/>
                </a:moveTo>
                <a:cubicBezTo>
                  <a:pt x="1035829" y="-455"/>
                  <a:pt x="1040022" y="-517"/>
                  <a:pt x="1044648" y="1888"/>
                </a:cubicBezTo>
                <a:cubicBezTo>
                  <a:pt x="1048965" y="4108"/>
                  <a:pt x="1051432" y="10276"/>
                  <a:pt x="1055257" y="15457"/>
                </a:cubicBezTo>
                <a:cubicBezTo>
                  <a:pt x="1051925" y="22611"/>
                  <a:pt x="1050199" y="29642"/>
                  <a:pt x="1046128" y="34576"/>
                </a:cubicBezTo>
                <a:cubicBezTo>
                  <a:pt x="1013194" y="73801"/>
                  <a:pt x="979766" y="112779"/>
                  <a:pt x="946462" y="151757"/>
                </a:cubicBezTo>
                <a:cubicBezTo>
                  <a:pt x="943995" y="154718"/>
                  <a:pt x="940665" y="158418"/>
                  <a:pt x="937335" y="158912"/>
                </a:cubicBezTo>
                <a:cubicBezTo>
                  <a:pt x="930180" y="160145"/>
                  <a:pt x="920435" y="162242"/>
                  <a:pt x="915995" y="158665"/>
                </a:cubicBezTo>
                <a:cubicBezTo>
                  <a:pt x="911925" y="155334"/>
                  <a:pt x="910814" y="144110"/>
                  <a:pt x="913159" y="138189"/>
                </a:cubicBezTo>
                <a:cubicBezTo>
                  <a:pt x="917105" y="128444"/>
                  <a:pt x="924013" y="119440"/>
                  <a:pt x="931167" y="111299"/>
                </a:cubicBezTo>
                <a:cubicBezTo>
                  <a:pt x="961017" y="77131"/>
                  <a:pt x="991362" y="43457"/>
                  <a:pt x="1021458" y="9412"/>
                </a:cubicBezTo>
                <a:cubicBezTo>
                  <a:pt x="1024665" y="5774"/>
                  <a:pt x="1028150" y="2690"/>
                  <a:pt x="1031989" y="1117"/>
                </a:cubicBezTo>
                <a:close/>
              </a:path>
            </a:pathLst>
          </a:custGeom>
          <a:solidFill>
            <a:schemeClr val="accent3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CFBBA907-6776-68E6-4FE3-299CC9F0B6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>
            <a:off x="0" y="5880328"/>
            <a:ext cx="2035277" cy="977674"/>
          </a:xfrm>
          <a:prstGeom prst="rect">
            <a:avLst/>
          </a:prstGeom>
        </p:spPr>
      </p:pic>
      <p:sp>
        <p:nvSpPr>
          <p:cNvPr id="43" name="Graphic 37">
            <a:extLst>
              <a:ext uri="{FF2B5EF4-FFF2-40B4-BE49-F238E27FC236}">
                <a16:creationId xmlns:a16="http://schemas.microsoft.com/office/drawing/2014/main" id="{336D9E56-D599-54B6-1F5F-4889C7411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880286"/>
            <a:ext cx="2823533" cy="977714"/>
          </a:xfrm>
          <a:custGeom>
            <a:avLst/>
            <a:gdLst>
              <a:gd name="connsiteX0" fmla="*/ 2296146 w 2706573"/>
              <a:gd name="connsiteY0" fmla="*/ 365978 h 937214"/>
              <a:gd name="connsiteX1" fmla="*/ 1893314 w 2706573"/>
              <a:gd name="connsiteY1" fmla="*/ 100223 h 937214"/>
              <a:gd name="connsiteX2" fmla="*/ 1424113 w 2706573"/>
              <a:gd name="connsiteY2" fmla="*/ 1274 h 937214"/>
              <a:gd name="connsiteX3" fmla="*/ 1120007 w 2706573"/>
              <a:gd name="connsiteY3" fmla="*/ 11145 h 937214"/>
              <a:gd name="connsiteX4" fmla="*/ 973072 w 2706573"/>
              <a:gd name="connsiteY4" fmla="*/ 40508 h 937214"/>
              <a:gd name="connsiteX5" fmla="*/ 823496 w 2706573"/>
              <a:gd name="connsiteY5" fmla="*/ 76781 h 937214"/>
              <a:gd name="connsiteX6" fmla="*/ 693070 w 2706573"/>
              <a:gd name="connsiteY6" fmla="*/ 108613 h 937214"/>
              <a:gd name="connsiteX7" fmla="*/ 488022 w 2706573"/>
              <a:gd name="connsiteY7" fmla="*/ 144392 h 937214"/>
              <a:gd name="connsiteX8" fmla="*/ 459956 w 2706573"/>
              <a:gd name="connsiteY8" fmla="*/ 149821 h 937214"/>
              <a:gd name="connsiteX9" fmla="*/ 418021 w 2706573"/>
              <a:gd name="connsiteY9" fmla="*/ 160184 h 937214"/>
              <a:gd name="connsiteX10" fmla="*/ 0 w 2706573"/>
              <a:gd name="connsiteY10" fmla="*/ 171535 h 937214"/>
              <a:gd name="connsiteX11" fmla="*/ 0 w 2706573"/>
              <a:gd name="connsiteY11" fmla="*/ 264315 h 937214"/>
              <a:gd name="connsiteX12" fmla="*/ 99718 w 2706573"/>
              <a:gd name="connsiteY12" fmla="*/ 269497 h 937214"/>
              <a:gd name="connsiteX13" fmla="*/ 437503 w 2706573"/>
              <a:gd name="connsiteY13" fmla="*/ 251237 h 937214"/>
              <a:gd name="connsiteX14" fmla="*/ 725429 w 2706573"/>
              <a:gd name="connsiteY14" fmla="*/ 200159 h 937214"/>
              <a:gd name="connsiteX15" fmla="*/ 935100 w 2706573"/>
              <a:gd name="connsiteY15" fmla="*/ 147847 h 937214"/>
              <a:gd name="connsiteX16" fmla="*/ 1203545 w 2706573"/>
              <a:gd name="connsiteY16" fmla="*/ 99976 h 937214"/>
              <a:gd name="connsiteX17" fmla="*/ 1639067 w 2706573"/>
              <a:gd name="connsiteY17" fmla="*/ 119963 h 937214"/>
              <a:gd name="connsiteX18" fmla="*/ 2032324 w 2706573"/>
              <a:gd name="connsiteY18" fmla="*/ 279120 h 937214"/>
              <a:gd name="connsiteX19" fmla="*/ 2252231 w 2706573"/>
              <a:gd name="connsiteY19" fmla="*/ 456783 h 937214"/>
              <a:gd name="connsiteX20" fmla="*/ 2484685 w 2706573"/>
              <a:gd name="connsiteY20" fmla="*/ 738577 h 937214"/>
              <a:gd name="connsiteX21" fmla="*/ 2602233 w 2706573"/>
              <a:gd name="connsiteY21" fmla="*/ 937214 h 937214"/>
              <a:gd name="connsiteX22" fmla="*/ 2706573 w 2706573"/>
              <a:gd name="connsiteY22" fmla="*/ 937214 h 937214"/>
              <a:gd name="connsiteX23" fmla="*/ 2582422 w 2706573"/>
              <a:gd name="connsiteY23" fmla="*/ 712668 h 937214"/>
              <a:gd name="connsiteX24" fmla="*/ 2296146 w 2706573"/>
              <a:gd name="connsiteY24" fmla="*/ 365978 h 937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706573" h="937214">
                <a:moveTo>
                  <a:pt x="2296146" y="365978"/>
                </a:moveTo>
                <a:cubicBezTo>
                  <a:pt x="2184542" y="256419"/>
                  <a:pt x="2049494" y="167340"/>
                  <a:pt x="1893314" y="100223"/>
                </a:cubicBezTo>
                <a:cubicBezTo>
                  <a:pt x="1748360" y="37794"/>
                  <a:pt x="1590198" y="8924"/>
                  <a:pt x="1424113" y="1274"/>
                </a:cubicBezTo>
                <a:cubicBezTo>
                  <a:pt x="1321423" y="-3414"/>
                  <a:pt x="1221045" y="5963"/>
                  <a:pt x="1120007" y="11145"/>
                </a:cubicBezTo>
                <a:cubicBezTo>
                  <a:pt x="1070148" y="13612"/>
                  <a:pt x="1021610" y="29404"/>
                  <a:pt x="973072" y="40508"/>
                </a:cubicBezTo>
                <a:cubicBezTo>
                  <a:pt x="922883" y="51859"/>
                  <a:pt x="873354" y="64444"/>
                  <a:pt x="823496" y="76781"/>
                </a:cubicBezTo>
                <a:cubicBezTo>
                  <a:pt x="779911" y="87638"/>
                  <a:pt x="737646" y="101950"/>
                  <a:pt x="693070" y="108613"/>
                </a:cubicBezTo>
                <a:cubicBezTo>
                  <a:pt x="624391" y="118976"/>
                  <a:pt x="561654" y="149574"/>
                  <a:pt x="488022" y="144392"/>
                </a:cubicBezTo>
                <a:cubicBezTo>
                  <a:pt x="478777" y="143652"/>
                  <a:pt x="469201" y="147600"/>
                  <a:pt x="459956" y="149821"/>
                </a:cubicBezTo>
                <a:cubicBezTo>
                  <a:pt x="446088" y="153275"/>
                  <a:pt x="432550" y="158457"/>
                  <a:pt x="418021" y="160184"/>
                </a:cubicBezTo>
                <a:cubicBezTo>
                  <a:pt x="278681" y="175730"/>
                  <a:pt x="139340" y="182392"/>
                  <a:pt x="0" y="171535"/>
                </a:cubicBezTo>
                <a:lnTo>
                  <a:pt x="0" y="264315"/>
                </a:lnTo>
                <a:cubicBezTo>
                  <a:pt x="33349" y="266535"/>
                  <a:pt x="66368" y="268016"/>
                  <a:pt x="99718" y="269497"/>
                </a:cubicBezTo>
                <a:cubicBezTo>
                  <a:pt x="213303" y="274678"/>
                  <a:pt x="326559" y="269250"/>
                  <a:pt x="437503" y="251237"/>
                </a:cubicBezTo>
                <a:cubicBezTo>
                  <a:pt x="533918" y="235691"/>
                  <a:pt x="630334" y="219652"/>
                  <a:pt x="725429" y="200159"/>
                </a:cubicBezTo>
                <a:cubicBezTo>
                  <a:pt x="796420" y="185600"/>
                  <a:pt x="864109" y="162899"/>
                  <a:pt x="935100" y="147847"/>
                </a:cubicBezTo>
                <a:cubicBezTo>
                  <a:pt x="1023591" y="129093"/>
                  <a:pt x="1112743" y="109106"/>
                  <a:pt x="1203545" y="99976"/>
                </a:cubicBezTo>
                <a:cubicBezTo>
                  <a:pt x="1348829" y="85418"/>
                  <a:pt x="1495764" y="87638"/>
                  <a:pt x="1639067" y="119963"/>
                </a:cubicBezTo>
                <a:cubicBezTo>
                  <a:pt x="1783360" y="152535"/>
                  <a:pt x="1915436" y="203366"/>
                  <a:pt x="2032324" y="279120"/>
                </a:cubicBezTo>
                <a:cubicBezTo>
                  <a:pt x="2114211" y="332419"/>
                  <a:pt x="2187183" y="391887"/>
                  <a:pt x="2252231" y="456783"/>
                </a:cubicBezTo>
                <a:cubicBezTo>
                  <a:pt x="2340722" y="544875"/>
                  <a:pt x="2416996" y="639628"/>
                  <a:pt x="2484685" y="738577"/>
                </a:cubicBezTo>
                <a:cubicBezTo>
                  <a:pt x="2528931" y="803227"/>
                  <a:pt x="2566573" y="869850"/>
                  <a:pt x="2602233" y="937214"/>
                </a:cubicBezTo>
                <a:lnTo>
                  <a:pt x="2706573" y="937214"/>
                </a:lnTo>
                <a:cubicBezTo>
                  <a:pt x="2671573" y="860474"/>
                  <a:pt x="2629969" y="785460"/>
                  <a:pt x="2582422" y="712668"/>
                </a:cubicBezTo>
                <a:cubicBezTo>
                  <a:pt x="2501855" y="589784"/>
                  <a:pt x="2406430" y="474303"/>
                  <a:pt x="2296146" y="365978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25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1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DADDBBC3-9F3F-CB0C-81F4-A77A284B2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1440339" cy="6979825"/>
          </a:xfrm>
          <a:custGeom>
            <a:avLst/>
            <a:gdLst>
              <a:gd name="connsiteX0" fmla="*/ 4196242 w 11440339"/>
              <a:gd name="connsiteY0" fmla="*/ 0 h 6979825"/>
              <a:gd name="connsiteX1" fmla="*/ 11440339 w 11440339"/>
              <a:gd name="connsiteY1" fmla="*/ 0 h 6979825"/>
              <a:gd name="connsiteX2" fmla="*/ 10805988 w 11440339"/>
              <a:gd name="connsiteY2" fmla="*/ 806094 h 6979825"/>
              <a:gd name="connsiteX3" fmla="*/ 10737894 w 11440339"/>
              <a:gd name="connsiteY3" fmla="*/ 865556 h 6979825"/>
              <a:gd name="connsiteX4" fmla="*/ 10729702 w 11440339"/>
              <a:gd name="connsiteY4" fmla="*/ 873708 h 6979825"/>
              <a:gd name="connsiteX5" fmla="*/ 10629864 w 11440339"/>
              <a:gd name="connsiteY5" fmla="*/ 950434 h 6979825"/>
              <a:gd name="connsiteX6" fmla="*/ 10082551 w 11440339"/>
              <a:gd name="connsiteY6" fmla="*/ 1250141 h 6979825"/>
              <a:gd name="connsiteX7" fmla="*/ 9015571 w 11440339"/>
              <a:gd name="connsiteY7" fmla="*/ 1484633 h 6979825"/>
              <a:gd name="connsiteX8" fmla="*/ 8738074 w 11440339"/>
              <a:gd name="connsiteY8" fmla="*/ 1504294 h 6979825"/>
              <a:gd name="connsiteX9" fmla="*/ 8200489 w 11440339"/>
              <a:gd name="connsiteY9" fmla="*/ 1522516 h 6979825"/>
              <a:gd name="connsiteX10" fmla="*/ 8055548 w 11440339"/>
              <a:gd name="connsiteY10" fmla="*/ 1520385 h 6979825"/>
              <a:gd name="connsiteX11" fmla="*/ 8046513 w 11440339"/>
              <a:gd name="connsiteY11" fmla="*/ 1510499 h 6979825"/>
              <a:gd name="connsiteX12" fmla="*/ 6096001 w 11440339"/>
              <a:gd name="connsiteY12" fmla="*/ 707034 h 6979825"/>
              <a:gd name="connsiteX13" fmla="*/ 3337560 w 11440339"/>
              <a:gd name="connsiteY13" fmla="*/ 3450234 h 6979825"/>
              <a:gd name="connsiteX14" fmla="*/ 3670489 w 11440339"/>
              <a:gd name="connsiteY14" fmla="*/ 4757806 h 6979825"/>
              <a:gd name="connsiteX15" fmla="*/ 3683601 w 11440339"/>
              <a:gd name="connsiteY15" fmla="*/ 4779270 h 6979825"/>
              <a:gd name="connsiteX16" fmla="*/ 3678491 w 11440339"/>
              <a:gd name="connsiteY16" fmla="*/ 4789496 h 6979825"/>
              <a:gd name="connsiteX17" fmla="*/ 3671835 w 11440339"/>
              <a:gd name="connsiteY17" fmla="*/ 4802816 h 6979825"/>
              <a:gd name="connsiteX18" fmla="*/ 3539875 w 11440339"/>
              <a:gd name="connsiteY18" fmla="*/ 5023103 h 6979825"/>
              <a:gd name="connsiteX19" fmla="*/ 3158957 w 11440339"/>
              <a:gd name="connsiteY19" fmla="*/ 5689654 h 6979825"/>
              <a:gd name="connsiteX20" fmla="*/ 2233285 w 11440339"/>
              <a:gd name="connsiteY20" fmla="*/ 6580625 h 6979825"/>
              <a:gd name="connsiteX21" fmla="*/ 2002379 w 11440339"/>
              <a:gd name="connsiteY21" fmla="*/ 6702426 h 6979825"/>
              <a:gd name="connsiteX22" fmla="*/ 1256927 w 11440339"/>
              <a:gd name="connsiteY22" fmla="*/ 6918216 h 6979825"/>
              <a:gd name="connsiteX23" fmla="*/ 388598 w 11440339"/>
              <a:gd name="connsiteY23" fmla="*/ 6977198 h 6979825"/>
              <a:gd name="connsiteX24" fmla="*/ 112125 w 11440339"/>
              <a:gd name="connsiteY24" fmla="*/ 6946029 h 6979825"/>
              <a:gd name="connsiteX25" fmla="*/ 0 w 11440339"/>
              <a:gd name="connsiteY25" fmla="*/ 6933561 h 6979825"/>
              <a:gd name="connsiteX26" fmla="*/ 0 w 11440339"/>
              <a:gd name="connsiteY26" fmla="*/ 1487990 h 6979825"/>
              <a:gd name="connsiteX27" fmla="*/ 648175 w 11440339"/>
              <a:gd name="connsiteY27" fmla="*/ 1510048 h 6979825"/>
              <a:gd name="connsiteX28" fmla="*/ 713197 w 11440339"/>
              <a:gd name="connsiteY28" fmla="*/ 1530189 h 6979825"/>
              <a:gd name="connsiteX29" fmla="*/ 756716 w 11440339"/>
              <a:gd name="connsiteY29" fmla="*/ 1540738 h 6979825"/>
              <a:gd name="connsiteX30" fmla="*/ 1074660 w 11440339"/>
              <a:gd name="connsiteY30" fmla="*/ 1610270 h 6979825"/>
              <a:gd name="connsiteX31" fmla="*/ 1276895 w 11440339"/>
              <a:gd name="connsiteY31" fmla="*/ 1672130 h 6979825"/>
              <a:gd name="connsiteX32" fmla="*/ 1508824 w 11440339"/>
              <a:gd name="connsiteY32" fmla="*/ 1742621 h 6979825"/>
              <a:gd name="connsiteX33" fmla="*/ 1736658 w 11440339"/>
              <a:gd name="connsiteY33" fmla="*/ 1799686 h 6979825"/>
              <a:gd name="connsiteX34" fmla="*/ 2208198 w 11440339"/>
              <a:gd name="connsiteY34" fmla="*/ 1818867 h 6979825"/>
              <a:gd name="connsiteX35" fmla="*/ 2935731 w 11440339"/>
              <a:gd name="connsiteY35" fmla="*/ 1626575 h 6979825"/>
              <a:gd name="connsiteX36" fmla="*/ 3560355 w 11440339"/>
              <a:gd name="connsiteY36" fmla="*/ 1110118 h 6979825"/>
              <a:gd name="connsiteX37" fmla="*/ 4003735 w 11440339"/>
              <a:gd name="connsiteY37" fmla="*/ 436375 h 6979825"/>
              <a:gd name="connsiteX38" fmla="*/ 4196242 w 11440339"/>
              <a:gd name="connsiteY38" fmla="*/ 0 h 697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1440339" h="6979825">
                <a:moveTo>
                  <a:pt x="4196242" y="0"/>
                </a:moveTo>
                <a:lnTo>
                  <a:pt x="11440339" y="0"/>
                </a:lnTo>
                <a:cubicBezTo>
                  <a:pt x="11278040" y="303544"/>
                  <a:pt x="11068125" y="572083"/>
                  <a:pt x="10805988" y="806094"/>
                </a:cubicBezTo>
                <a:cubicBezTo>
                  <a:pt x="10780389" y="829112"/>
                  <a:pt x="10772197" y="840621"/>
                  <a:pt x="10737894" y="865556"/>
                </a:cubicBezTo>
                <a:lnTo>
                  <a:pt x="10729702" y="873708"/>
                </a:lnTo>
                <a:lnTo>
                  <a:pt x="10629864" y="950434"/>
                </a:lnTo>
                <a:cubicBezTo>
                  <a:pt x="10462445" y="1075112"/>
                  <a:pt x="10279666" y="1173896"/>
                  <a:pt x="10082551" y="1250141"/>
                </a:cubicBezTo>
                <a:cubicBezTo>
                  <a:pt x="9740544" y="1382492"/>
                  <a:pt x="9379593" y="1440037"/>
                  <a:pt x="9015571" y="1484633"/>
                </a:cubicBezTo>
                <a:cubicBezTo>
                  <a:pt x="8922901" y="1491347"/>
                  <a:pt x="8830744" y="1499978"/>
                  <a:pt x="8738074" y="1504294"/>
                </a:cubicBezTo>
                <a:cubicBezTo>
                  <a:pt x="8558879" y="1512446"/>
                  <a:pt x="8379684" y="1523955"/>
                  <a:pt x="8200489" y="1522516"/>
                </a:cubicBezTo>
                <a:lnTo>
                  <a:pt x="8055548" y="1520385"/>
                </a:lnTo>
                <a:lnTo>
                  <a:pt x="8046513" y="1510499"/>
                </a:lnTo>
                <a:cubicBezTo>
                  <a:pt x="7547334" y="1014077"/>
                  <a:pt x="6857724" y="707034"/>
                  <a:pt x="6096001" y="707034"/>
                </a:cubicBezTo>
                <a:cubicBezTo>
                  <a:pt x="4572556" y="707034"/>
                  <a:pt x="3337560" y="1935206"/>
                  <a:pt x="3337560" y="3450234"/>
                </a:cubicBezTo>
                <a:cubicBezTo>
                  <a:pt x="3337560" y="3923680"/>
                  <a:pt x="3458165" y="4369113"/>
                  <a:pt x="3670489" y="4757806"/>
                </a:cubicBezTo>
                <a:lnTo>
                  <a:pt x="3683601" y="4779270"/>
                </a:lnTo>
                <a:lnTo>
                  <a:pt x="3678491" y="4789496"/>
                </a:lnTo>
                <a:cubicBezTo>
                  <a:pt x="3674824" y="4796836"/>
                  <a:pt x="3672539" y="4801408"/>
                  <a:pt x="3671835" y="4802816"/>
                </a:cubicBezTo>
                <a:cubicBezTo>
                  <a:pt x="3493152" y="5146641"/>
                  <a:pt x="3625355" y="4875297"/>
                  <a:pt x="3539875" y="5023103"/>
                </a:cubicBezTo>
                <a:cubicBezTo>
                  <a:pt x="3454395" y="5170909"/>
                  <a:pt x="3299242" y="5474823"/>
                  <a:pt x="3158957" y="5689654"/>
                </a:cubicBezTo>
                <a:cubicBezTo>
                  <a:pt x="2920371" y="6054578"/>
                  <a:pt x="2614715" y="6356683"/>
                  <a:pt x="2233285" y="6580625"/>
                </a:cubicBezTo>
                <a:cubicBezTo>
                  <a:pt x="2159047" y="6624262"/>
                  <a:pt x="2082249" y="6665023"/>
                  <a:pt x="2002379" y="6702426"/>
                </a:cubicBezTo>
                <a:cubicBezTo>
                  <a:pt x="1767378" y="6812239"/>
                  <a:pt x="1516504" y="6876976"/>
                  <a:pt x="1256927" y="6918216"/>
                </a:cubicBezTo>
                <a:cubicBezTo>
                  <a:pt x="968679" y="6963771"/>
                  <a:pt x="679918" y="6988228"/>
                  <a:pt x="388598" y="6977198"/>
                </a:cubicBezTo>
                <a:cubicBezTo>
                  <a:pt x="295928" y="6973842"/>
                  <a:pt x="204283" y="6955619"/>
                  <a:pt x="112125" y="6946029"/>
                </a:cubicBezTo>
                <a:lnTo>
                  <a:pt x="0" y="6933561"/>
                </a:lnTo>
                <a:lnTo>
                  <a:pt x="0" y="1487990"/>
                </a:lnTo>
                <a:cubicBezTo>
                  <a:pt x="215546" y="1466890"/>
                  <a:pt x="432117" y="1479358"/>
                  <a:pt x="648175" y="1510048"/>
                </a:cubicBezTo>
                <a:cubicBezTo>
                  <a:pt x="670190" y="1513405"/>
                  <a:pt x="691182" y="1523475"/>
                  <a:pt x="713197" y="1530189"/>
                </a:cubicBezTo>
                <a:cubicBezTo>
                  <a:pt x="727533" y="1534504"/>
                  <a:pt x="742893" y="1542177"/>
                  <a:pt x="756716" y="1540738"/>
                </a:cubicBezTo>
                <a:cubicBezTo>
                  <a:pt x="870889" y="1530668"/>
                  <a:pt x="967655" y="1590130"/>
                  <a:pt x="1074660" y="1610270"/>
                </a:cubicBezTo>
                <a:cubicBezTo>
                  <a:pt x="1143778" y="1623218"/>
                  <a:pt x="1209824" y="1651510"/>
                  <a:pt x="1276895" y="1672130"/>
                </a:cubicBezTo>
                <a:cubicBezTo>
                  <a:pt x="1354205" y="1696107"/>
                  <a:pt x="1431003" y="1720563"/>
                  <a:pt x="1508824" y="1742621"/>
                </a:cubicBezTo>
                <a:cubicBezTo>
                  <a:pt x="1584086" y="1764200"/>
                  <a:pt x="1659860" y="1794890"/>
                  <a:pt x="1736658" y="1799686"/>
                </a:cubicBezTo>
                <a:cubicBezTo>
                  <a:pt x="1893326" y="1809276"/>
                  <a:pt x="2048970" y="1827978"/>
                  <a:pt x="2208198" y="1818867"/>
                </a:cubicBezTo>
                <a:cubicBezTo>
                  <a:pt x="2465727" y="1804002"/>
                  <a:pt x="2710969" y="1747896"/>
                  <a:pt x="2935731" y="1626575"/>
                </a:cubicBezTo>
                <a:cubicBezTo>
                  <a:pt x="3177901" y="1496142"/>
                  <a:pt x="3387815" y="1323510"/>
                  <a:pt x="3560355" y="1110118"/>
                </a:cubicBezTo>
                <a:cubicBezTo>
                  <a:pt x="3731358" y="899603"/>
                  <a:pt x="3879322" y="675182"/>
                  <a:pt x="4003735" y="436375"/>
                </a:cubicBezTo>
                <a:cubicBezTo>
                  <a:pt x="4077461" y="294913"/>
                  <a:pt x="4141971" y="149135"/>
                  <a:pt x="4196242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BD5DBF56-660F-F4EE-04AB-C2AC1863506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836540 w 12192000"/>
              <a:gd name="connsiteY0" fmla="*/ 5765113 h 6858000"/>
              <a:gd name="connsiteX1" fmla="*/ 3822524 w 12192000"/>
              <a:gd name="connsiteY1" fmla="*/ 5770029 h 6858000"/>
              <a:gd name="connsiteX2" fmla="*/ 3706617 w 12192000"/>
              <a:gd name="connsiteY2" fmla="*/ 5879592 h 6858000"/>
              <a:gd name="connsiteX3" fmla="*/ 3703870 w 12192000"/>
              <a:gd name="connsiteY3" fmla="*/ 5922189 h 6858000"/>
              <a:gd name="connsiteX4" fmla="*/ 3742195 w 12192000"/>
              <a:gd name="connsiteY4" fmla="*/ 5910602 h 6858000"/>
              <a:gd name="connsiteX5" fmla="*/ 3846701 w 12192000"/>
              <a:gd name="connsiteY5" fmla="*/ 5801219 h 6858000"/>
              <a:gd name="connsiteX6" fmla="*/ 3853664 w 12192000"/>
              <a:gd name="connsiteY6" fmla="*/ 5791764 h 6858000"/>
              <a:gd name="connsiteX7" fmla="*/ 3836540 w 12192000"/>
              <a:gd name="connsiteY7" fmla="*/ 5765113 h 6858000"/>
              <a:gd name="connsiteX8" fmla="*/ 4473966 w 12192000"/>
              <a:gd name="connsiteY8" fmla="*/ 5572658 h 6858000"/>
              <a:gd name="connsiteX9" fmla="*/ 4464377 w 12192000"/>
              <a:gd name="connsiteY9" fmla="*/ 5579422 h 6858000"/>
              <a:gd name="connsiteX10" fmla="*/ 4350200 w 12192000"/>
              <a:gd name="connsiteY10" fmla="*/ 5673904 h 6858000"/>
              <a:gd name="connsiteX11" fmla="*/ 4328492 w 12192000"/>
              <a:gd name="connsiteY11" fmla="*/ 5694156 h 6858000"/>
              <a:gd name="connsiteX12" fmla="*/ 4322256 w 12192000"/>
              <a:gd name="connsiteY12" fmla="*/ 5717407 h 6858000"/>
              <a:gd name="connsiteX13" fmla="*/ 4348615 w 12192000"/>
              <a:gd name="connsiteY13" fmla="*/ 5720433 h 6858000"/>
              <a:gd name="connsiteX14" fmla="*/ 4356283 w 12192000"/>
              <a:gd name="connsiteY14" fmla="*/ 5715988 h 6858000"/>
              <a:gd name="connsiteX15" fmla="*/ 4486277 w 12192000"/>
              <a:gd name="connsiteY15" fmla="*/ 5608196 h 6858000"/>
              <a:gd name="connsiteX16" fmla="*/ 4498024 w 12192000"/>
              <a:gd name="connsiteY16" fmla="*/ 5591708 h 6858000"/>
              <a:gd name="connsiteX17" fmla="*/ 4473966 w 12192000"/>
              <a:gd name="connsiteY17" fmla="*/ 5572658 h 6858000"/>
              <a:gd name="connsiteX18" fmla="*/ 3356725 w 12192000"/>
              <a:gd name="connsiteY18" fmla="*/ 5493626 h 6858000"/>
              <a:gd name="connsiteX19" fmla="*/ 3345672 w 12192000"/>
              <a:gd name="connsiteY19" fmla="*/ 5498042 h 6858000"/>
              <a:gd name="connsiteX20" fmla="*/ 3224792 w 12192000"/>
              <a:gd name="connsiteY20" fmla="*/ 5610911 h 6858000"/>
              <a:gd name="connsiteX21" fmla="*/ 3215712 w 12192000"/>
              <a:gd name="connsiteY21" fmla="*/ 5644696 h 6858000"/>
              <a:gd name="connsiteX22" fmla="*/ 3251628 w 12192000"/>
              <a:gd name="connsiteY22" fmla="*/ 5638356 h 6858000"/>
              <a:gd name="connsiteX23" fmla="*/ 3368786 w 12192000"/>
              <a:gd name="connsiteY23" fmla="*/ 5530133 h 6858000"/>
              <a:gd name="connsiteX24" fmla="*/ 3382350 w 12192000"/>
              <a:gd name="connsiteY24" fmla="*/ 5509586 h 6858000"/>
              <a:gd name="connsiteX25" fmla="*/ 3369535 w 12192000"/>
              <a:gd name="connsiteY25" fmla="*/ 5493808 h 6858000"/>
              <a:gd name="connsiteX26" fmla="*/ 3356725 w 12192000"/>
              <a:gd name="connsiteY26" fmla="*/ 5493626 h 6858000"/>
              <a:gd name="connsiteX27" fmla="*/ 4151191 w 12192000"/>
              <a:gd name="connsiteY27" fmla="*/ 5484132 h 6858000"/>
              <a:gd name="connsiteX28" fmla="*/ 4139109 w 12192000"/>
              <a:gd name="connsiteY28" fmla="*/ 5489037 h 6858000"/>
              <a:gd name="connsiteX29" fmla="*/ 4038677 w 12192000"/>
              <a:gd name="connsiteY29" fmla="*/ 5566823 h 6858000"/>
              <a:gd name="connsiteX30" fmla="*/ 4023476 w 12192000"/>
              <a:gd name="connsiteY30" fmla="*/ 5589216 h 6858000"/>
              <a:gd name="connsiteX31" fmla="*/ 4045875 w 12192000"/>
              <a:gd name="connsiteY31" fmla="*/ 5616423 h 6858000"/>
              <a:gd name="connsiteX32" fmla="*/ 4072945 w 12192000"/>
              <a:gd name="connsiteY32" fmla="*/ 5598715 h 6858000"/>
              <a:gd name="connsiteX33" fmla="*/ 4155545 w 12192000"/>
              <a:gd name="connsiteY33" fmla="*/ 5522562 h 6858000"/>
              <a:gd name="connsiteX34" fmla="*/ 4163328 w 12192000"/>
              <a:gd name="connsiteY34" fmla="*/ 5513670 h 6858000"/>
              <a:gd name="connsiteX35" fmla="*/ 4163080 w 12192000"/>
              <a:gd name="connsiteY35" fmla="*/ 5489516 h 6858000"/>
              <a:gd name="connsiteX36" fmla="*/ 4151191 w 12192000"/>
              <a:gd name="connsiteY36" fmla="*/ 5484132 h 6858000"/>
              <a:gd name="connsiteX37" fmla="*/ 3745814 w 12192000"/>
              <a:gd name="connsiteY37" fmla="*/ 5483671 h 6858000"/>
              <a:gd name="connsiteX38" fmla="*/ 3728374 w 12192000"/>
              <a:gd name="connsiteY38" fmla="*/ 5491649 h 6858000"/>
              <a:gd name="connsiteX39" fmla="*/ 3630384 w 12192000"/>
              <a:gd name="connsiteY39" fmla="*/ 5586466 h 6858000"/>
              <a:gd name="connsiteX40" fmla="*/ 3618820 w 12192000"/>
              <a:gd name="connsiteY40" fmla="*/ 5609778 h 6858000"/>
              <a:gd name="connsiteX41" fmla="*/ 3629658 w 12192000"/>
              <a:gd name="connsiteY41" fmla="*/ 5631580 h 6858000"/>
              <a:gd name="connsiteX42" fmla="*/ 3653753 w 12192000"/>
              <a:gd name="connsiteY42" fmla="*/ 5618455 h 6858000"/>
              <a:gd name="connsiteX43" fmla="*/ 3756840 w 12192000"/>
              <a:gd name="connsiteY43" fmla="*/ 5520342 h 6858000"/>
              <a:gd name="connsiteX44" fmla="*/ 3759862 w 12192000"/>
              <a:gd name="connsiteY44" fmla="*/ 5491011 h 6858000"/>
              <a:gd name="connsiteX45" fmla="*/ 3745814 w 12192000"/>
              <a:gd name="connsiteY45" fmla="*/ 5483671 h 6858000"/>
              <a:gd name="connsiteX46" fmla="*/ 4373743 w 12192000"/>
              <a:gd name="connsiteY46" fmla="*/ 5155413 h 6858000"/>
              <a:gd name="connsiteX47" fmla="*/ 4359426 w 12192000"/>
              <a:gd name="connsiteY47" fmla="*/ 5165502 h 6858000"/>
              <a:gd name="connsiteX48" fmla="*/ 4277052 w 12192000"/>
              <a:gd name="connsiteY48" fmla="*/ 5241922 h 6858000"/>
              <a:gd name="connsiteX49" fmla="*/ 4264747 w 12192000"/>
              <a:gd name="connsiteY49" fmla="*/ 5254652 h 6858000"/>
              <a:gd name="connsiteX50" fmla="*/ 4263055 w 12192000"/>
              <a:gd name="connsiteY50" fmla="*/ 5275305 h 6858000"/>
              <a:gd name="connsiteX51" fmla="*/ 4284059 w 12192000"/>
              <a:gd name="connsiteY51" fmla="*/ 5278758 h 6858000"/>
              <a:gd name="connsiteX52" fmla="*/ 4298694 w 12192000"/>
              <a:gd name="connsiteY52" fmla="*/ 5269314 h 6858000"/>
              <a:gd name="connsiteX53" fmla="*/ 4381278 w 12192000"/>
              <a:gd name="connsiteY53" fmla="*/ 5188827 h 6858000"/>
              <a:gd name="connsiteX54" fmla="*/ 4391521 w 12192000"/>
              <a:gd name="connsiteY54" fmla="*/ 5174072 h 6858000"/>
              <a:gd name="connsiteX55" fmla="*/ 4373743 w 12192000"/>
              <a:gd name="connsiteY55" fmla="*/ 5155413 h 6858000"/>
              <a:gd name="connsiteX56" fmla="*/ 3651909 w 12192000"/>
              <a:gd name="connsiteY56" fmla="*/ 5148503 h 6858000"/>
              <a:gd name="connsiteX57" fmla="*/ 3637284 w 12192000"/>
              <a:gd name="connsiteY57" fmla="*/ 5157825 h 6858000"/>
              <a:gd name="connsiteX58" fmla="*/ 3540989 w 12192000"/>
              <a:gd name="connsiteY58" fmla="*/ 5250058 h 6858000"/>
              <a:gd name="connsiteX59" fmla="*/ 3527177 w 12192000"/>
              <a:gd name="connsiteY59" fmla="*/ 5269101 h 6858000"/>
              <a:gd name="connsiteX60" fmla="*/ 3542148 w 12192000"/>
              <a:gd name="connsiteY60" fmla="*/ 5294832 h 6858000"/>
              <a:gd name="connsiteX61" fmla="*/ 3557942 w 12192000"/>
              <a:gd name="connsiteY61" fmla="*/ 5286349 h 6858000"/>
              <a:gd name="connsiteX62" fmla="*/ 3669829 w 12192000"/>
              <a:gd name="connsiteY62" fmla="*/ 5180541 h 6858000"/>
              <a:gd name="connsiteX63" fmla="*/ 3674622 w 12192000"/>
              <a:gd name="connsiteY63" fmla="*/ 5173384 h 6858000"/>
              <a:gd name="connsiteX64" fmla="*/ 3672722 w 12192000"/>
              <a:gd name="connsiteY64" fmla="*/ 5154293 h 6858000"/>
              <a:gd name="connsiteX65" fmla="*/ 3651909 w 12192000"/>
              <a:gd name="connsiteY65" fmla="*/ 5148503 h 6858000"/>
              <a:gd name="connsiteX66" fmla="*/ 4054409 w 12192000"/>
              <a:gd name="connsiteY66" fmla="*/ 5117989 h 6858000"/>
              <a:gd name="connsiteX67" fmla="*/ 4038840 w 12192000"/>
              <a:gd name="connsiteY67" fmla="*/ 5126737 h 6858000"/>
              <a:gd name="connsiteX68" fmla="*/ 3940776 w 12192000"/>
              <a:gd name="connsiteY68" fmla="*/ 5220932 h 6858000"/>
              <a:gd name="connsiteX69" fmla="*/ 3936660 w 12192000"/>
              <a:gd name="connsiteY69" fmla="*/ 5259083 h 6858000"/>
              <a:gd name="connsiteX70" fmla="*/ 3956122 w 12192000"/>
              <a:gd name="connsiteY70" fmla="*/ 5264762 h 6858000"/>
              <a:gd name="connsiteX71" fmla="*/ 3967520 w 12192000"/>
              <a:gd name="connsiteY71" fmla="*/ 5255547 h 6858000"/>
              <a:gd name="connsiteX72" fmla="*/ 4060270 w 12192000"/>
              <a:gd name="connsiteY72" fmla="*/ 5164260 h 6858000"/>
              <a:gd name="connsiteX73" fmla="*/ 4074186 w 12192000"/>
              <a:gd name="connsiteY73" fmla="*/ 5145475 h 6858000"/>
              <a:gd name="connsiteX74" fmla="*/ 4054409 w 12192000"/>
              <a:gd name="connsiteY74" fmla="*/ 5117989 h 6858000"/>
              <a:gd name="connsiteX75" fmla="*/ 4407350 w 12192000"/>
              <a:gd name="connsiteY75" fmla="*/ 4816212 h 6858000"/>
              <a:gd name="connsiteX76" fmla="*/ 4391955 w 12192000"/>
              <a:gd name="connsiteY76" fmla="*/ 4824356 h 6858000"/>
              <a:gd name="connsiteX77" fmla="*/ 4288137 w 12192000"/>
              <a:gd name="connsiteY77" fmla="*/ 4913251 h 6858000"/>
              <a:gd name="connsiteX78" fmla="*/ 4270858 w 12192000"/>
              <a:gd name="connsiteY78" fmla="*/ 4936836 h 6858000"/>
              <a:gd name="connsiteX79" fmla="*/ 4274841 w 12192000"/>
              <a:gd name="connsiteY79" fmla="*/ 4957707 h 6858000"/>
              <a:gd name="connsiteX80" fmla="*/ 4293600 w 12192000"/>
              <a:gd name="connsiteY80" fmla="*/ 4959863 h 6858000"/>
              <a:gd name="connsiteX81" fmla="*/ 4313455 w 12192000"/>
              <a:gd name="connsiteY81" fmla="*/ 4947132 h 6858000"/>
              <a:gd name="connsiteX82" fmla="*/ 4416938 w 12192000"/>
              <a:gd name="connsiteY82" fmla="*/ 4853260 h 6858000"/>
              <a:gd name="connsiteX83" fmla="*/ 4427142 w 12192000"/>
              <a:gd name="connsiteY83" fmla="*/ 4838996 h 6858000"/>
              <a:gd name="connsiteX84" fmla="*/ 4407350 w 12192000"/>
              <a:gd name="connsiteY84" fmla="*/ 4816212 h 6858000"/>
              <a:gd name="connsiteX85" fmla="*/ 4032051 w 12192000"/>
              <a:gd name="connsiteY85" fmla="*/ 4772282 h 6858000"/>
              <a:gd name="connsiteX86" fmla="*/ 4022063 w 12192000"/>
              <a:gd name="connsiteY86" fmla="*/ 4775609 h 6858000"/>
              <a:gd name="connsiteX87" fmla="*/ 3925295 w 12192000"/>
              <a:gd name="connsiteY87" fmla="*/ 4866073 h 6858000"/>
              <a:gd name="connsiteX88" fmla="*/ 3920114 w 12192000"/>
              <a:gd name="connsiteY88" fmla="*/ 4897579 h 6858000"/>
              <a:gd name="connsiteX89" fmla="*/ 3953491 w 12192000"/>
              <a:gd name="connsiteY89" fmla="*/ 4892021 h 6858000"/>
              <a:gd name="connsiteX90" fmla="*/ 4044080 w 12192000"/>
              <a:gd name="connsiteY90" fmla="*/ 4807487 h 6858000"/>
              <a:gd name="connsiteX91" fmla="*/ 4055762 w 12192000"/>
              <a:gd name="connsiteY91" fmla="*/ 4788767 h 6858000"/>
              <a:gd name="connsiteX92" fmla="*/ 4043520 w 12192000"/>
              <a:gd name="connsiteY92" fmla="*/ 4773530 h 6858000"/>
              <a:gd name="connsiteX93" fmla="*/ 4032051 w 12192000"/>
              <a:gd name="connsiteY93" fmla="*/ 4772282 h 6858000"/>
              <a:gd name="connsiteX94" fmla="*/ 4323255 w 12192000"/>
              <a:gd name="connsiteY94" fmla="*/ 4506320 h 6858000"/>
              <a:gd name="connsiteX95" fmla="*/ 4312082 w 12192000"/>
              <a:gd name="connsiteY95" fmla="*/ 4513727 h 6858000"/>
              <a:gd name="connsiteX96" fmla="*/ 4213773 w 12192000"/>
              <a:gd name="connsiteY96" fmla="*/ 4607901 h 6858000"/>
              <a:gd name="connsiteX97" fmla="*/ 4193629 w 12192000"/>
              <a:gd name="connsiteY97" fmla="*/ 4633231 h 6858000"/>
              <a:gd name="connsiteX98" fmla="*/ 4194784 w 12192000"/>
              <a:gd name="connsiteY98" fmla="*/ 4653870 h 6858000"/>
              <a:gd name="connsiteX99" fmla="*/ 4216033 w 12192000"/>
              <a:gd name="connsiteY99" fmla="*/ 4655860 h 6858000"/>
              <a:gd name="connsiteX100" fmla="*/ 4225713 w 12192000"/>
              <a:gd name="connsiteY100" fmla="*/ 4649473 h 6858000"/>
              <a:gd name="connsiteX101" fmla="*/ 4334615 w 12192000"/>
              <a:gd name="connsiteY101" fmla="*/ 4540821 h 6858000"/>
              <a:gd name="connsiteX102" fmla="*/ 4345273 w 12192000"/>
              <a:gd name="connsiteY102" fmla="*/ 4522511 h 6858000"/>
              <a:gd name="connsiteX103" fmla="*/ 4335809 w 12192000"/>
              <a:gd name="connsiteY103" fmla="*/ 4508122 h 6858000"/>
              <a:gd name="connsiteX104" fmla="*/ 4323255 w 12192000"/>
              <a:gd name="connsiteY104" fmla="*/ 4506320 h 6858000"/>
              <a:gd name="connsiteX105" fmla="*/ 8355103 w 12192000"/>
              <a:gd name="connsiteY105" fmla="*/ 2070733 h 6858000"/>
              <a:gd name="connsiteX106" fmla="*/ 8341086 w 12192000"/>
              <a:gd name="connsiteY106" fmla="*/ 2075649 h 6858000"/>
              <a:gd name="connsiteX107" fmla="*/ 8225179 w 12192000"/>
              <a:gd name="connsiteY107" fmla="*/ 2185213 h 6858000"/>
              <a:gd name="connsiteX108" fmla="*/ 8222433 w 12192000"/>
              <a:gd name="connsiteY108" fmla="*/ 2227810 h 6858000"/>
              <a:gd name="connsiteX109" fmla="*/ 8260758 w 12192000"/>
              <a:gd name="connsiteY109" fmla="*/ 2216221 h 6858000"/>
              <a:gd name="connsiteX110" fmla="*/ 8365263 w 12192000"/>
              <a:gd name="connsiteY110" fmla="*/ 2106838 h 6858000"/>
              <a:gd name="connsiteX111" fmla="*/ 8372227 w 12192000"/>
              <a:gd name="connsiteY111" fmla="*/ 2097383 h 6858000"/>
              <a:gd name="connsiteX112" fmla="*/ 8355103 w 12192000"/>
              <a:gd name="connsiteY112" fmla="*/ 2070733 h 6858000"/>
              <a:gd name="connsiteX113" fmla="*/ 8992528 w 12192000"/>
              <a:gd name="connsiteY113" fmla="*/ 1878278 h 6858000"/>
              <a:gd name="connsiteX114" fmla="*/ 8982939 w 12192000"/>
              <a:gd name="connsiteY114" fmla="*/ 1885042 h 6858000"/>
              <a:gd name="connsiteX115" fmla="*/ 8868763 w 12192000"/>
              <a:gd name="connsiteY115" fmla="*/ 1979525 h 6858000"/>
              <a:gd name="connsiteX116" fmla="*/ 8847054 w 12192000"/>
              <a:gd name="connsiteY116" fmla="*/ 1999776 h 6858000"/>
              <a:gd name="connsiteX117" fmla="*/ 8840818 w 12192000"/>
              <a:gd name="connsiteY117" fmla="*/ 2023027 h 6858000"/>
              <a:gd name="connsiteX118" fmla="*/ 8867178 w 12192000"/>
              <a:gd name="connsiteY118" fmla="*/ 2026054 h 6858000"/>
              <a:gd name="connsiteX119" fmla="*/ 8874845 w 12192000"/>
              <a:gd name="connsiteY119" fmla="*/ 2021608 h 6858000"/>
              <a:gd name="connsiteX120" fmla="*/ 9004841 w 12192000"/>
              <a:gd name="connsiteY120" fmla="*/ 1913816 h 6858000"/>
              <a:gd name="connsiteX121" fmla="*/ 9016586 w 12192000"/>
              <a:gd name="connsiteY121" fmla="*/ 1897328 h 6858000"/>
              <a:gd name="connsiteX122" fmla="*/ 8992528 w 12192000"/>
              <a:gd name="connsiteY122" fmla="*/ 1878278 h 6858000"/>
              <a:gd name="connsiteX123" fmla="*/ 7875287 w 12192000"/>
              <a:gd name="connsiteY123" fmla="*/ 1799246 h 6858000"/>
              <a:gd name="connsiteX124" fmla="*/ 7864235 w 12192000"/>
              <a:gd name="connsiteY124" fmla="*/ 1803662 h 6858000"/>
              <a:gd name="connsiteX125" fmla="*/ 7743355 w 12192000"/>
              <a:gd name="connsiteY125" fmla="*/ 1916531 h 6858000"/>
              <a:gd name="connsiteX126" fmla="*/ 7734275 w 12192000"/>
              <a:gd name="connsiteY126" fmla="*/ 1950316 h 6858000"/>
              <a:gd name="connsiteX127" fmla="*/ 7770191 w 12192000"/>
              <a:gd name="connsiteY127" fmla="*/ 1943977 h 6858000"/>
              <a:gd name="connsiteX128" fmla="*/ 7887349 w 12192000"/>
              <a:gd name="connsiteY128" fmla="*/ 1835754 h 6858000"/>
              <a:gd name="connsiteX129" fmla="*/ 7900914 w 12192000"/>
              <a:gd name="connsiteY129" fmla="*/ 1815207 h 6858000"/>
              <a:gd name="connsiteX130" fmla="*/ 7888098 w 12192000"/>
              <a:gd name="connsiteY130" fmla="*/ 1799428 h 6858000"/>
              <a:gd name="connsiteX131" fmla="*/ 7875287 w 12192000"/>
              <a:gd name="connsiteY131" fmla="*/ 1799246 h 6858000"/>
              <a:gd name="connsiteX132" fmla="*/ 8669752 w 12192000"/>
              <a:gd name="connsiteY132" fmla="*/ 1789752 h 6858000"/>
              <a:gd name="connsiteX133" fmla="*/ 8657671 w 12192000"/>
              <a:gd name="connsiteY133" fmla="*/ 1794657 h 6858000"/>
              <a:gd name="connsiteX134" fmla="*/ 8557239 w 12192000"/>
              <a:gd name="connsiteY134" fmla="*/ 1872443 h 6858000"/>
              <a:gd name="connsiteX135" fmla="*/ 8542038 w 12192000"/>
              <a:gd name="connsiteY135" fmla="*/ 1894837 h 6858000"/>
              <a:gd name="connsiteX136" fmla="*/ 8564437 w 12192000"/>
              <a:gd name="connsiteY136" fmla="*/ 1922043 h 6858000"/>
              <a:gd name="connsiteX137" fmla="*/ 8591508 w 12192000"/>
              <a:gd name="connsiteY137" fmla="*/ 1904335 h 6858000"/>
              <a:gd name="connsiteX138" fmla="*/ 8674108 w 12192000"/>
              <a:gd name="connsiteY138" fmla="*/ 1828182 h 6858000"/>
              <a:gd name="connsiteX139" fmla="*/ 8681891 w 12192000"/>
              <a:gd name="connsiteY139" fmla="*/ 1819290 h 6858000"/>
              <a:gd name="connsiteX140" fmla="*/ 8681642 w 12192000"/>
              <a:gd name="connsiteY140" fmla="*/ 1795136 h 6858000"/>
              <a:gd name="connsiteX141" fmla="*/ 8669752 w 12192000"/>
              <a:gd name="connsiteY141" fmla="*/ 1789752 h 6858000"/>
              <a:gd name="connsiteX142" fmla="*/ 8264376 w 12192000"/>
              <a:gd name="connsiteY142" fmla="*/ 1789291 h 6858000"/>
              <a:gd name="connsiteX143" fmla="*/ 8246937 w 12192000"/>
              <a:gd name="connsiteY143" fmla="*/ 1797268 h 6858000"/>
              <a:gd name="connsiteX144" fmla="*/ 8148946 w 12192000"/>
              <a:gd name="connsiteY144" fmla="*/ 1892087 h 6858000"/>
              <a:gd name="connsiteX145" fmla="*/ 8137383 w 12192000"/>
              <a:gd name="connsiteY145" fmla="*/ 1915397 h 6858000"/>
              <a:gd name="connsiteX146" fmla="*/ 8148220 w 12192000"/>
              <a:gd name="connsiteY146" fmla="*/ 1937200 h 6858000"/>
              <a:gd name="connsiteX147" fmla="*/ 8172315 w 12192000"/>
              <a:gd name="connsiteY147" fmla="*/ 1924075 h 6858000"/>
              <a:gd name="connsiteX148" fmla="*/ 8275403 w 12192000"/>
              <a:gd name="connsiteY148" fmla="*/ 1825962 h 6858000"/>
              <a:gd name="connsiteX149" fmla="*/ 8278425 w 12192000"/>
              <a:gd name="connsiteY149" fmla="*/ 1796630 h 6858000"/>
              <a:gd name="connsiteX150" fmla="*/ 8264376 w 12192000"/>
              <a:gd name="connsiteY150" fmla="*/ 1789291 h 6858000"/>
              <a:gd name="connsiteX151" fmla="*/ 11440339 w 12192000"/>
              <a:gd name="connsiteY151" fmla="*/ 0 h 6858000"/>
              <a:gd name="connsiteX152" fmla="*/ 12192000 w 12192000"/>
              <a:gd name="connsiteY152" fmla="*/ 0 h 6858000"/>
              <a:gd name="connsiteX153" fmla="*/ 12192000 w 12192000"/>
              <a:gd name="connsiteY153" fmla="*/ 6858000 h 6858000"/>
              <a:gd name="connsiteX154" fmla="*/ 1549608 w 12192000"/>
              <a:gd name="connsiteY154" fmla="*/ 6858000 h 6858000"/>
              <a:gd name="connsiteX155" fmla="*/ 1638869 w 12192000"/>
              <a:gd name="connsiteY155" fmla="*/ 6836036 h 6858000"/>
              <a:gd name="connsiteX156" fmla="*/ 2002379 w 12192000"/>
              <a:gd name="connsiteY156" fmla="*/ 6702426 h 6858000"/>
              <a:gd name="connsiteX157" fmla="*/ 2233285 w 12192000"/>
              <a:gd name="connsiteY157" fmla="*/ 6580625 h 6858000"/>
              <a:gd name="connsiteX158" fmla="*/ 3158957 w 12192000"/>
              <a:gd name="connsiteY158" fmla="*/ 5689654 h 6858000"/>
              <a:gd name="connsiteX159" fmla="*/ 3539875 w 12192000"/>
              <a:gd name="connsiteY159" fmla="*/ 5023103 h 6858000"/>
              <a:gd name="connsiteX160" fmla="*/ 3618370 w 12192000"/>
              <a:gd name="connsiteY160" fmla="*/ 4904935 h 6858000"/>
              <a:gd name="connsiteX161" fmla="*/ 3626751 w 12192000"/>
              <a:gd name="connsiteY161" fmla="*/ 4889010 h 6858000"/>
              <a:gd name="connsiteX162" fmla="*/ 3631341 w 12192000"/>
              <a:gd name="connsiteY162" fmla="*/ 4885927 h 6858000"/>
              <a:gd name="connsiteX163" fmla="*/ 3719580 w 12192000"/>
              <a:gd name="connsiteY163" fmla="*/ 4790803 h 6858000"/>
              <a:gd name="connsiteX164" fmla="*/ 3724852 w 12192000"/>
              <a:gd name="connsiteY164" fmla="*/ 4780840 h 6858000"/>
              <a:gd name="connsiteX165" fmla="*/ 3707670 w 12192000"/>
              <a:gd name="connsiteY165" fmla="*/ 4763962 h 6858000"/>
              <a:gd name="connsiteX166" fmla="*/ 3689839 w 12192000"/>
              <a:gd name="connsiteY166" fmla="*/ 4773145 h 6858000"/>
              <a:gd name="connsiteX167" fmla="*/ 3683561 w 12192000"/>
              <a:gd name="connsiteY167" fmla="*/ 4779205 h 6858000"/>
              <a:gd name="connsiteX168" fmla="*/ 3670489 w 12192000"/>
              <a:gd name="connsiteY168" fmla="*/ 4757806 h 6858000"/>
              <a:gd name="connsiteX169" fmla="*/ 3595539 w 12192000"/>
              <a:gd name="connsiteY169" fmla="*/ 4598103 h 6858000"/>
              <a:gd name="connsiteX170" fmla="*/ 3659661 w 12192000"/>
              <a:gd name="connsiteY170" fmla="*/ 4538742 h 6858000"/>
              <a:gd name="connsiteX171" fmla="*/ 3667962 w 12192000"/>
              <a:gd name="connsiteY171" fmla="*/ 4526551 h 6858000"/>
              <a:gd name="connsiteX172" fmla="*/ 3648269 w 12192000"/>
              <a:gd name="connsiteY172" fmla="*/ 4508600 h 6858000"/>
              <a:gd name="connsiteX173" fmla="*/ 3625968 w 12192000"/>
              <a:gd name="connsiteY173" fmla="*/ 4522492 h 6858000"/>
              <a:gd name="connsiteX174" fmla="*/ 3578381 w 12192000"/>
              <a:gd name="connsiteY174" fmla="*/ 4561542 h 6858000"/>
              <a:gd name="connsiteX175" fmla="*/ 3528895 w 12192000"/>
              <a:gd name="connsiteY175" fmla="*/ 4456097 h 6858000"/>
              <a:gd name="connsiteX176" fmla="*/ 3337560 w 12192000"/>
              <a:gd name="connsiteY176" fmla="*/ 3450234 h 6858000"/>
              <a:gd name="connsiteX177" fmla="*/ 6096001 w 12192000"/>
              <a:gd name="connsiteY177" fmla="*/ 707034 h 6858000"/>
              <a:gd name="connsiteX178" fmla="*/ 7638272 w 12192000"/>
              <a:gd name="connsiteY178" fmla="*/ 1175530 h 6858000"/>
              <a:gd name="connsiteX179" fmla="*/ 7792155 w 12192000"/>
              <a:gd name="connsiteY179" fmla="*/ 1289966 h 6858000"/>
              <a:gd name="connsiteX180" fmla="*/ 7776561 w 12192000"/>
              <a:gd name="connsiteY180" fmla="*/ 1304276 h 6858000"/>
              <a:gd name="connsiteX181" fmla="*/ 7764645 w 12192000"/>
              <a:gd name="connsiteY181" fmla="*/ 1324340 h 6858000"/>
              <a:gd name="connsiteX182" fmla="*/ 7768092 w 12192000"/>
              <a:gd name="connsiteY182" fmla="*/ 1342691 h 6858000"/>
              <a:gd name="connsiteX183" fmla="*/ 7789555 w 12192000"/>
              <a:gd name="connsiteY183" fmla="*/ 1345068 h 6858000"/>
              <a:gd name="connsiteX184" fmla="*/ 7799133 w 12192000"/>
              <a:gd name="connsiteY184" fmla="*/ 1338427 h 6858000"/>
              <a:gd name="connsiteX185" fmla="*/ 7824749 w 12192000"/>
              <a:gd name="connsiteY185" fmla="*/ 1314204 h 6858000"/>
              <a:gd name="connsiteX186" fmla="*/ 7850626 w 12192000"/>
              <a:gd name="connsiteY186" fmla="*/ 1333448 h 6858000"/>
              <a:gd name="connsiteX187" fmla="*/ 8046513 w 12192000"/>
              <a:gd name="connsiteY187" fmla="*/ 1510499 h 6858000"/>
              <a:gd name="connsiteX188" fmla="*/ 8055548 w 12192000"/>
              <a:gd name="connsiteY188" fmla="*/ 1520385 h 6858000"/>
              <a:gd name="connsiteX189" fmla="*/ 8095782 w 12192000"/>
              <a:gd name="connsiteY189" fmla="*/ 1520977 h 6858000"/>
              <a:gd name="connsiteX190" fmla="*/ 8059552 w 12192000"/>
              <a:gd name="connsiteY190" fmla="*/ 1555679 h 6858000"/>
              <a:gd name="connsiteX191" fmla="*/ 8045740 w 12192000"/>
              <a:gd name="connsiteY191" fmla="*/ 1574721 h 6858000"/>
              <a:gd name="connsiteX192" fmla="*/ 8060711 w 12192000"/>
              <a:gd name="connsiteY192" fmla="*/ 1600452 h 6858000"/>
              <a:gd name="connsiteX193" fmla="*/ 8076505 w 12192000"/>
              <a:gd name="connsiteY193" fmla="*/ 1591970 h 6858000"/>
              <a:gd name="connsiteX194" fmla="*/ 8150722 w 12192000"/>
              <a:gd name="connsiteY194" fmla="*/ 1521785 h 6858000"/>
              <a:gd name="connsiteX195" fmla="*/ 8200489 w 12192000"/>
              <a:gd name="connsiteY195" fmla="*/ 1522516 h 6858000"/>
              <a:gd name="connsiteX196" fmla="*/ 8469281 w 12192000"/>
              <a:gd name="connsiteY196" fmla="*/ 1517002 h 6858000"/>
              <a:gd name="connsiteX197" fmla="*/ 8459339 w 12192000"/>
              <a:gd name="connsiteY197" fmla="*/ 1526551 h 6858000"/>
              <a:gd name="connsiteX198" fmla="*/ 8455224 w 12192000"/>
              <a:gd name="connsiteY198" fmla="*/ 1564705 h 6858000"/>
              <a:gd name="connsiteX199" fmla="*/ 8474683 w 12192000"/>
              <a:gd name="connsiteY199" fmla="*/ 1570383 h 6858000"/>
              <a:gd name="connsiteX200" fmla="*/ 8486082 w 12192000"/>
              <a:gd name="connsiteY200" fmla="*/ 1561168 h 6858000"/>
              <a:gd name="connsiteX201" fmla="*/ 8534068 w 12192000"/>
              <a:gd name="connsiteY201" fmla="*/ 1513939 h 6858000"/>
              <a:gd name="connsiteX202" fmla="*/ 8738074 w 12192000"/>
              <a:gd name="connsiteY202" fmla="*/ 1504294 h 6858000"/>
              <a:gd name="connsiteX203" fmla="*/ 8850845 w 12192000"/>
              <a:gd name="connsiteY203" fmla="*/ 1496304 h 6858000"/>
              <a:gd name="connsiteX204" fmla="*/ 8795614 w 12192000"/>
              <a:gd name="connsiteY204" fmla="*/ 1547542 h 6858000"/>
              <a:gd name="connsiteX205" fmla="*/ 8783309 w 12192000"/>
              <a:gd name="connsiteY205" fmla="*/ 1560272 h 6858000"/>
              <a:gd name="connsiteX206" fmla="*/ 8781617 w 12192000"/>
              <a:gd name="connsiteY206" fmla="*/ 1580925 h 6858000"/>
              <a:gd name="connsiteX207" fmla="*/ 8802621 w 12192000"/>
              <a:gd name="connsiteY207" fmla="*/ 1584378 h 6858000"/>
              <a:gd name="connsiteX208" fmla="*/ 8817256 w 12192000"/>
              <a:gd name="connsiteY208" fmla="*/ 1574934 h 6858000"/>
              <a:gd name="connsiteX209" fmla="*/ 8899840 w 12192000"/>
              <a:gd name="connsiteY209" fmla="*/ 1494447 h 6858000"/>
              <a:gd name="connsiteX210" fmla="*/ 8901019 w 12192000"/>
              <a:gd name="connsiteY210" fmla="*/ 1492749 h 6858000"/>
              <a:gd name="connsiteX211" fmla="*/ 9015571 w 12192000"/>
              <a:gd name="connsiteY211" fmla="*/ 1484633 h 6858000"/>
              <a:gd name="connsiteX212" fmla="*/ 10082551 w 12192000"/>
              <a:gd name="connsiteY212" fmla="*/ 1250141 h 6858000"/>
              <a:gd name="connsiteX213" fmla="*/ 10629864 w 12192000"/>
              <a:gd name="connsiteY213" fmla="*/ 950434 h 6858000"/>
              <a:gd name="connsiteX214" fmla="*/ 10729702 w 12192000"/>
              <a:gd name="connsiteY214" fmla="*/ 873708 h 6858000"/>
              <a:gd name="connsiteX215" fmla="*/ 10737894 w 12192000"/>
              <a:gd name="connsiteY215" fmla="*/ 865556 h 6858000"/>
              <a:gd name="connsiteX216" fmla="*/ 10805988 w 12192000"/>
              <a:gd name="connsiteY216" fmla="*/ 806094 h 6858000"/>
              <a:gd name="connsiteX217" fmla="*/ 11440339 w 12192000"/>
              <a:gd name="connsiteY217" fmla="*/ 0 h 6858000"/>
              <a:gd name="connsiteX218" fmla="*/ 0 w 12192000"/>
              <a:gd name="connsiteY218" fmla="*/ 0 h 6858000"/>
              <a:gd name="connsiteX219" fmla="*/ 4196242 w 12192000"/>
              <a:gd name="connsiteY219" fmla="*/ 0 h 6858000"/>
              <a:gd name="connsiteX220" fmla="*/ 4003735 w 12192000"/>
              <a:gd name="connsiteY220" fmla="*/ 436375 h 6858000"/>
              <a:gd name="connsiteX221" fmla="*/ 3560355 w 12192000"/>
              <a:gd name="connsiteY221" fmla="*/ 1110118 h 6858000"/>
              <a:gd name="connsiteX222" fmla="*/ 2935731 w 12192000"/>
              <a:gd name="connsiteY222" fmla="*/ 1626575 h 6858000"/>
              <a:gd name="connsiteX223" fmla="*/ 2208198 w 12192000"/>
              <a:gd name="connsiteY223" fmla="*/ 1818867 h 6858000"/>
              <a:gd name="connsiteX224" fmla="*/ 1736658 w 12192000"/>
              <a:gd name="connsiteY224" fmla="*/ 1799686 h 6858000"/>
              <a:gd name="connsiteX225" fmla="*/ 1508824 w 12192000"/>
              <a:gd name="connsiteY225" fmla="*/ 1742621 h 6858000"/>
              <a:gd name="connsiteX226" fmla="*/ 1276895 w 12192000"/>
              <a:gd name="connsiteY226" fmla="*/ 1672130 h 6858000"/>
              <a:gd name="connsiteX227" fmla="*/ 1074660 w 12192000"/>
              <a:gd name="connsiteY227" fmla="*/ 1610270 h 6858000"/>
              <a:gd name="connsiteX228" fmla="*/ 756716 w 12192000"/>
              <a:gd name="connsiteY228" fmla="*/ 1540738 h 6858000"/>
              <a:gd name="connsiteX229" fmla="*/ 713197 w 12192000"/>
              <a:gd name="connsiteY229" fmla="*/ 1530189 h 6858000"/>
              <a:gd name="connsiteX230" fmla="*/ 648175 w 12192000"/>
              <a:gd name="connsiteY230" fmla="*/ 1510048 h 6858000"/>
              <a:gd name="connsiteX231" fmla="*/ 0 w 12192000"/>
              <a:gd name="connsiteY231" fmla="*/ 148799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</a:cxnLst>
            <a:rect l="l" t="t" r="r" b="b"/>
            <a:pathLst>
              <a:path w="12192000" h="6858000">
                <a:moveTo>
                  <a:pt x="3836540" y="5765113"/>
                </a:moveTo>
                <a:cubicBezTo>
                  <a:pt x="3833356" y="5766215"/>
                  <a:pt x="3826873" y="5766797"/>
                  <a:pt x="3822524" y="5770029"/>
                </a:cubicBezTo>
                <a:cubicBezTo>
                  <a:pt x="3780252" y="5802581"/>
                  <a:pt x="3738413" y="5835911"/>
                  <a:pt x="3706617" y="5879592"/>
                </a:cubicBezTo>
                <a:cubicBezTo>
                  <a:pt x="3693081" y="5898287"/>
                  <a:pt x="3692918" y="5913866"/>
                  <a:pt x="3703870" y="5922189"/>
                </a:cubicBezTo>
                <a:cubicBezTo>
                  <a:pt x="3714360" y="5930103"/>
                  <a:pt x="3725583" y="5927557"/>
                  <a:pt x="3742195" y="5910602"/>
                </a:cubicBezTo>
                <a:cubicBezTo>
                  <a:pt x="3777454" y="5874506"/>
                  <a:pt x="3812026" y="5837734"/>
                  <a:pt x="3846701" y="5801219"/>
                </a:cubicBezTo>
                <a:cubicBezTo>
                  <a:pt x="3849401" y="5798468"/>
                  <a:pt x="3852020" y="5795217"/>
                  <a:pt x="3853664" y="5791764"/>
                </a:cubicBezTo>
                <a:cubicBezTo>
                  <a:pt x="3859485" y="5779617"/>
                  <a:pt x="3852462" y="5767160"/>
                  <a:pt x="3836540" y="5765113"/>
                </a:cubicBezTo>
                <a:close/>
                <a:moveTo>
                  <a:pt x="4473966" y="5572658"/>
                </a:moveTo>
                <a:cubicBezTo>
                  <a:pt x="4470494" y="5574230"/>
                  <a:pt x="4467427" y="5576950"/>
                  <a:pt x="4464377" y="5579422"/>
                </a:cubicBezTo>
                <a:cubicBezTo>
                  <a:pt x="4426284" y="5610831"/>
                  <a:pt x="4388192" y="5642240"/>
                  <a:pt x="4350200" y="5673904"/>
                </a:cubicBezTo>
                <a:cubicBezTo>
                  <a:pt x="4342629" y="5680215"/>
                  <a:pt x="4335501" y="5687180"/>
                  <a:pt x="4328492" y="5694156"/>
                </a:cubicBezTo>
                <a:cubicBezTo>
                  <a:pt x="4322027" y="5700557"/>
                  <a:pt x="4315727" y="5707961"/>
                  <a:pt x="4322256" y="5717407"/>
                </a:cubicBezTo>
                <a:cubicBezTo>
                  <a:pt x="4329461" y="5727652"/>
                  <a:pt x="4339189" y="5725231"/>
                  <a:pt x="4348615" y="5720433"/>
                </a:cubicBezTo>
                <a:cubicBezTo>
                  <a:pt x="4351206" y="5719036"/>
                  <a:pt x="4354031" y="5717783"/>
                  <a:pt x="4356283" y="5715988"/>
                </a:cubicBezTo>
                <a:cubicBezTo>
                  <a:pt x="4399686" y="5680187"/>
                  <a:pt x="4443211" y="5644397"/>
                  <a:pt x="4486277" y="5608196"/>
                </a:cubicBezTo>
                <a:cubicBezTo>
                  <a:pt x="4491998" y="5603343"/>
                  <a:pt x="4495222" y="5595687"/>
                  <a:pt x="4498024" y="5591708"/>
                </a:cubicBezTo>
                <a:cubicBezTo>
                  <a:pt x="4498738" y="5575430"/>
                  <a:pt x="4485952" y="5566834"/>
                  <a:pt x="4473966" y="5572658"/>
                </a:cubicBezTo>
                <a:close/>
                <a:moveTo>
                  <a:pt x="3356725" y="5493626"/>
                </a:moveTo>
                <a:cubicBezTo>
                  <a:pt x="3352357" y="5494258"/>
                  <a:pt x="3348282" y="5495657"/>
                  <a:pt x="3345672" y="5498042"/>
                </a:cubicBezTo>
                <a:cubicBezTo>
                  <a:pt x="3304657" y="5534904"/>
                  <a:pt x="3264432" y="5572698"/>
                  <a:pt x="3224792" y="5610911"/>
                </a:cubicBezTo>
                <a:cubicBezTo>
                  <a:pt x="3215799" y="5619456"/>
                  <a:pt x="3206462" y="5630696"/>
                  <a:pt x="3215712" y="5644696"/>
                </a:cubicBezTo>
                <a:cubicBezTo>
                  <a:pt x="3222097" y="5654378"/>
                  <a:pt x="3234409" y="5653654"/>
                  <a:pt x="3251628" y="5638356"/>
                </a:cubicBezTo>
                <a:cubicBezTo>
                  <a:pt x="3291518" y="5603135"/>
                  <a:pt x="3330034" y="5566563"/>
                  <a:pt x="3368786" y="5530133"/>
                </a:cubicBezTo>
                <a:cubicBezTo>
                  <a:pt x="3374147" y="5525127"/>
                  <a:pt x="3377250" y="5517460"/>
                  <a:pt x="3382350" y="5509586"/>
                </a:cubicBezTo>
                <a:cubicBezTo>
                  <a:pt x="3377415" y="5503366"/>
                  <a:pt x="3374156" y="5494806"/>
                  <a:pt x="3369535" y="5493808"/>
                </a:cubicBezTo>
                <a:cubicBezTo>
                  <a:pt x="3365754" y="5493127"/>
                  <a:pt x="3361093" y="5492993"/>
                  <a:pt x="3356725" y="5493626"/>
                </a:cubicBezTo>
                <a:close/>
                <a:moveTo>
                  <a:pt x="4151191" y="5484132"/>
                </a:moveTo>
                <a:cubicBezTo>
                  <a:pt x="4147112" y="5484246"/>
                  <a:pt x="4143003" y="5486076"/>
                  <a:pt x="4139109" y="5489037"/>
                </a:cubicBezTo>
                <a:cubicBezTo>
                  <a:pt x="4105444" y="5514744"/>
                  <a:pt x="4071439" y="5540052"/>
                  <a:pt x="4038677" y="5566823"/>
                </a:cubicBezTo>
                <a:cubicBezTo>
                  <a:pt x="4030317" y="5573688"/>
                  <a:pt x="4025878" y="5585576"/>
                  <a:pt x="4023476" y="5589216"/>
                </a:cubicBezTo>
                <a:cubicBezTo>
                  <a:pt x="4019722" y="5615394"/>
                  <a:pt x="4029311" y="5623729"/>
                  <a:pt x="4045875" y="5616423"/>
                </a:cubicBezTo>
                <a:cubicBezTo>
                  <a:pt x="4055642" y="5612025"/>
                  <a:pt x="4064935" y="5605855"/>
                  <a:pt x="4072945" y="5598715"/>
                </a:cubicBezTo>
                <a:cubicBezTo>
                  <a:pt x="4100855" y="5573774"/>
                  <a:pt x="4128087" y="5548035"/>
                  <a:pt x="4155545" y="5522562"/>
                </a:cubicBezTo>
                <a:cubicBezTo>
                  <a:pt x="4158369" y="5519822"/>
                  <a:pt x="4161203" y="5516960"/>
                  <a:pt x="4163328" y="5513670"/>
                </a:cubicBezTo>
                <a:cubicBezTo>
                  <a:pt x="4168685" y="5505692"/>
                  <a:pt x="4170620" y="5497188"/>
                  <a:pt x="4163080" y="5489516"/>
                </a:cubicBezTo>
                <a:cubicBezTo>
                  <a:pt x="4159315" y="5485617"/>
                  <a:pt x="4155269" y="5484018"/>
                  <a:pt x="4151191" y="5484132"/>
                </a:cubicBezTo>
                <a:close/>
                <a:moveTo>
                  <a:pt x="3745814" y="5483671"/>
                </a:moveTo>
                <a:cubicBezTo>
                  <a:pt x="3740390" y="5483598"/>
                  <a:pt x="3734400" y="5486078"/>
                  <a:pt x="3728374" y="5491649"/>
                </a:cubicBezTo>
                <a:cubicBezTo>
                  <a:pt x="3695033" y="5522457"/>
                  <a:pt x="3662473" y="5554318"/>
                  <a:pt x="3630384" y="5586466"/>
                </a:cubicBezTo>
                <a:cubicBezTo>
                  <a:pt x="3624450" y="5592416"/>
                  <a:pt x="3619362" y="5601654"/>
                  <a:pt x="3618820" y="5609778"/>
                </a:cubicBezTo>
                <a:cubicBezTo>
                  <a:pt x="3618410" y="5616302"/>
                  <a:pt x="3625375" y="5623432"/>
                  <a:pt x="3629658" y="5631580"/>
                </a:cubicBezTo>
                <a:cubicBezTo>
                  <a:pt x="3640283" y="5625767"/>
                  <a:pt x="3648269" y="5623452"/>
                  <a:pt x="3653753" y="5618455"/>
                </a:cubicBezTo>
                <a:cubicBezTo>
                  <a:pt x="3688454" y="5586151"/>
                  <a:pt x="3722816" y="5553446"/>
                  <a:pt x="3756840" y="5520342"/>
                </a:cubicBezTo>
                <a:cubicBezTo>
                  <a:pt x="3765311" y="5512125"/>
                  <a:pt x="3768523" y="5501620"/>
                  <a:pt x="3759862" y="5491011"/>
                </a:cubicBezTo>
                <a:cubicBezTo>
                  <a:pt x="3756097" y="5486371"/>
                  <a:pt x="3751238" y="5483744"/>
                  <a:pt x="3745814" y="5483671"/>
                </a:cubicBezTo>
                <a:close/>
                <a:moveTo>
                  <a:pt x="4373743" y="5155413"/>
                </a:moveTo>
                <a:cubicBezTo>
                  <a:pt x="4368501" y="5157459"/>
                  <a:pt x="4363712" y="5161522"/>
                  <a:pt x="4359426" y="5165502"/>
                </a:cubicBezTo>
                <a:cubicBezTo>
                  <a:pt x="4331854" y="5190842"/>
                  <a:pt x="4304397" y="5216317"/>
                  <a:pt x="4277052" y="5241922"/>
                </a:cubicBezTo>
                <a:cubicBezTo>
                  <a:pt x="4272765" y="5245902"/>
                  <a:pt x="4268458" y="5250129"/>
                  <a:pt x="4264747" y="5254652"/>
                </a:cubicBezTo>
                <a:cubicBezTo>
                  <a:pt x="4259389" y="5261143"/>
                  <a:pt x="4254993" y="5269447"/>
                  <a:pt x="4263055" y="5275305"/>
                </a:cubicBezTo>
                <a:cubicBezTo>
                  <a:pt x="4268191" y="5279068"/>
                  <a:pt x="4277175" y="5279680"/>
                  <a:pt x="4284059" y="5278758"/>
                </a:cubicBezTo>
                <a:cubicBezTo>
                  <a:pt x="4289322" y="5277952"/>
                  <a:pt x="4294529" y="5273305"/>
                  <a:pt x="4298694" y="5269314"/>
                </a:cubicBezTo>
                <a:cubicBezTo>
                  <a:pt x="4326499" y="5242632"/>
                  <a:pt x="4354058" y="5215929"/>
                  <a:pt x="4381278" y="5188827"/>
                </a:cubicBezTo>
                <a:cubicBezTo>
                  <a:pt x="4385993" y="5184140"/>
                  <a:pt x="4388997" y="5177702"/>
                  <a:pt x="4391521" y="5174072"/>
                </a:cubicBezTo>
                <a:cubicBezTo>
                  <a:pt x="4393500" y="5160497"/>
                  <a:pt x="4383961" y="5151547"/>
                  <a:pt x="4373743" y="5155413"/>
                </a:cubicBezTo>
                <a:close/>
                <a:moveTo>
                  <a:pt x="3651909" y="5148503"/>
                </a:moveTo>
                <a:cubicBezTo>
                  <a:pt x="3646807" y="5148828"/>
                  <a:pt x="3641447" y="5153835"/>
                  <a:pt x="3637284" y="5157825"/>
                </a:cubicBezTo>
                <a:cubicBezTo>
                  <a:pt x="3605079" y="5188355"/>
                  <a:pt x="3572855" y="5219131"/>
                  <a:pt x="3540989" y="5250058"/>
                </a:cubicBezTo>
                <a:cubicBezTo>
                  <a:pt x="3535466" y="5255548"/>
                  <a:pt x="3530465" y="5262192"/>
                  <a:pt x="3527177" y="5269101"/>
                </a:cubicBezTo>
                <a:cubicBezTo>
                  <a:pt x="3522101" y="5279700"/>
                  <a:pt x="3529065" y="5292895"/>
                  <a:pt x="3542148" y="5294832"/>
                </a:cubicBezTo>
                <a:cubicBezTo>
                  <a:pt x="3546160" y="5292686"/>
                  <a:pt x="3553124" y="5290781"/>
                  <a:pt x="3557942" y="5286349"/>
                </a:cubicBezTo>
                <a:cubicBezTo>
                  <a:pt x="3595590" y="5251314"/>
                  <a:pt x="3632652" y="5215862"/>
                  <a:pt x="3669829" y="5180541"/>
                </a:cubicBezTo>
                <a:cubicBezTo>
                  <a:pt x="3671966" y="5178612"/>
                  <a:pt x="3674544" y="5175853"/>
                  <a:pt x="3674622" y="5173384"/>
                </a:cubicBezTo>
                <a:cubicBezTo>
                  <a:pt x="3674787" y="5166839"/>
                  <a:pt x="3676281" y="5157679"/>
                  <a:pt x="3672722" y="5154293"/>
                </a:cubicBezTo>
                <a:cubicBezTo>
                  <a:pt x="3668013" y="5149822"/>
                  <a:pt x="3658873" y="5148084"/>
                  <a:pt x="3651909" y="5148503"/>
                </a:cubicBezTo>
                <a:close/>
                <a:moveTo>
                  <a:pt x="4054409" y="5117989"/>
                </a:moveTo>
                <a:cubicBezTo>
                  <a:pt x="4050520" y="5120144"/>
                  <a:pt x="4043546" y="5122174"/>
                  <a:pt x="4038840" y="5126737"/>
                </a:cubicBezTo>
                <a:cubicBezTo>
                  <a:pt x="4005960" y="5157954"/>
                  <a:pt x="3973656" y="5189715"/>
                  <a:pt x="3940776" y="5220932"/>
                </a:cubicBezTo>
                <a:cubicBezTo>
                  <a:pt x="3928296" y="5232781"/>
                  <a:pt x="3932024" y="5246205"/>
                  <a:pt x="3936660" y="5259083"/>
                </a:cubicBezTo>
                <a:cubicBezTo>
                  <a:pt x="3939787" y="5267757"/>
                  <a:pt x="3947780" y="5269895"/>
                  <a:pt x="3956122" y="5264762"/>
                </a:cubicBezTo>
                <a:cubicBezTo>
                  <a:pt x="3960164" y="5262248"/>
                  <a:pt x="3964022" y="5258975"/>
                  <a:pt x="3967520" y="5255547"/>
                </a:cubicBezTo>
                <a:cubicBezTo>
                  <a:pt x="3998597" y="5225172"/>
                  <a:pt x="4029542" y="5194912"/>
                  <a:pt x="4060270" y="5164260"/>
                </a:cubicBezTo>
                <a:cubicBezTo>
                  <a:pt x="4065671" y="5158764"/>
                  <a:pt x="4071021" y="5152394"/>
                  <a:pt x="4074186" y="5145475"/>
                </a:cubicBezTo>
                <a:cubicBezTo>
                  <a:pt x="4080079" y="5132468"/>
                  <a:pt x="4070491" y="5118069"/>
                  <a:pt x="4054409" y="5117989"/>
                </a:cubicBezTo>
                <a:close/>
                <a:moveTo>
                  <a:pt x="4407350" y="4816212"/>
                </a:moveTo>
                <a:cubicBezTo>
                  <a:pt x="4403859" y="4818030"/>
                  <a:pt x="4397009" y="4820067"/>
                  <a:pt x="4391955" y="4824356"/>
                </a:cubicBezTo>
                <a:cubicBezTo>
                  <a:pt x="4357003" y="4853671"/>
                  <a:pt x="4322287" y="4883128"/>
                  <a:pt x="4288137" y="4913251"/>
                </a:cubicBezTo>
                <a:cubicBezTo>
                  <a:pt x="4280934" y="4919592"/>
                  <a:pt x="4274185" y="4927950"/>
                  <a:pt x="4270858" y="4936836"/>
                </a:cubicBezTo>
                <a:cubicBezTo>
                  <a:pt x="4268643" y="4942719"/>
                  <a:pt x="4270788" y="4952794"/>
                  <a:pt x="4274841" y="4957707"/>
                </a:cubicBezTo>
                <a:cubicBezTo>
                  <a:pt x="4277889" y="4961298"/>
                  <a:pt x="4287888" y="4961623"/>
                  <a:pt x="4293600" y="4959863"/>
                </a:cubicBezTo>
                <a:cubicBezTo>
                  <a:pt x="4300840" y="4957609"/>
                  <a:pt x="4307583" y="4952344"/>
                  <a:pt x="4313455" y="4947132"/>
                </a:cubicBezTo>
                <a:cubicBezTo>
                  <a:pt x="4348179" y="4916066"/>
                  <a:pt x="4382678" y="4884735"/>
                  <a:pt x="4416938" y="4853260"/>
                </a:cubicBezTo>
                <a:cubicBezTo>
                  <a:pt x="4421214" y="4849401"/>
                  <a:pt x="4425223" y="4844285"/>
                  <a:pt x="4427142" y="4838996"/>
                </a:cubicBezTo>
                <a:cubicBezTo>
                  <a:pt x="4431121" y="4828184"/>
                  <a:pt x="4422152" y="4816806"/>
                  <a:pt x="4407350" y="4816212"/>
                </a:cubicBezTo>
                <a:close/>
                <a:moveTo>
                  <a:pt x="4032051" y="4772282"/>
                </a:moveTo>
                <a:cubicBezTo>
                  <a:pt x="4028036" y="4772572"/>
                  <a:pt x="4024267" y="4773625"/>
                  <a:pt x="4022063" y="4775609"/>
                </a:cubicBezTo>
                <a:cubicBezTo>
                  <a:pt x="3989212" y="4804974"/>
                  <a:pt x="3956905" y="4835247"/>
                  <a:pt x="3925295" y="4866073"/>
                </a:cubicBezTo>
                <a:cubicBezTo>
                  <a:pt x="3916948" y="4874300"/>
                  <a:pt x="3909763" y="4886459"/>
                  <a:pt x="3920114" y="4897579"/>
                </a:cubicBezTo>
                <a:cubicBezTo>
                  <a:pt x="3932415" y="4910592"/>
                  <a:pt x="3944405" y="4900188"/>
                  <a:pt x="3953491" y="4892021"/>
                </a:cubicBezTo>
                <a:cubicBezTo>
                  <a:pt x="3984213" y="4864464"/>
                  <a:pt x="4014270" y="4835986"/>
                  <a:pt x="4044080" y="4807487"/>
                </a:cubicBezTo>
                <a:cubicBezTo>
                  <a:pt x="4048775" y="4803045"/>
                  <a:pt x="4051193" y="4796190"/>
                  <a:pt x="4055762" y="4788767"/>
                </a:cubicBezTo>
                <a:cubicBezTo>
                  <a:pt x="4051523" y="4783098"/>
                  <a:pt x="4048582" y="4775183"/>
                  <a:pt x="4043520" y="4773530"/>
                </a:cubicBezTo>
                <a:cubicBezTo>
                  <a:pt x="4040328" y="4772465"/>
                  <a:pt x="4036066" y="4771993"/>
                  <a:pt x="4032051" y="4772282"/>
                </a:cubicBezTo>
                <a:close/>
                <a:moveTo>
                  <a:pt x="4323255" y="4506320"/>
                </a:moveTo>
                <a:cubicBezTo>
                  <a:pt x="4319300" y="4507574"/>
                  <a:pt x="4315575" y="4510363"/>
                  <a:pt x="4312082" y="4513727"/>
                </a:cubicBezTo>
                <a:cubicBezTo>
                  <a:pt x="4279305" y="4545202"/>
                  <a:pt x="4246313" y="4576285"/>
                  <a:pt x="4213773" y="4607901"/>
                </a:cubicBezTo>
                <a:cubicBezTo>
                  <a:pt x="4205977" y="4615431"/>
                  <a:pt x="4198358" y="4623842"/>
                  <a:pt x="4193629" y="4633231"/>
                </a:cubicBezTo>
                <a:cubicBezTo>
                  <a:pt x="4190809" y="4638942"/>
                  <a:pt x="4190999" y="4650218"/>
                  <a:pt x="4194784" y="4653870"/>
                </a:cubicBezTo>
                <a:cubicBezTo>
                  <a:pt x="4198916" y="4657799"/>
                  <a:pt x="4208801" y="4656503"/>
                  <a:pt x="4216033" y="4655860"/>
                </a:cubicBezTo>
                <a:cubicBezTo>
                  <a:pt x="4219392" y="4655638"/>
                  <a:pt x="4223013" y="4652223"/>
                  <a:pt x="4225713" y="4649473"/>
                </a:cubicBezTo>
                <a:cubicBezTo>
                  <a:pt x="4262089" y="4613344"/>
                  <a:pt x="4298588" y="4577226"/>
                  <a:pt x="4334615" y="4540821"/>
                </a:cubicBezTo>
                <a:cubicBezTo>
                  <a:pt x="4339076" y="4536237"/>
                  <a:pt x="4341369" y="4529370"/>
                  <a:pt x="4345273" y="4522511"/>
                </a:cubicBezTo>
                <a:cubicBezTo>
                  <a:pt x="4341885" y="4517035"/>
                  <a:pt x="4339929" y="4510688"/>
                  <a:pt x="4335809" y="4508122"/>
                </a:cubicBezTo>
                <a:cubicBezTo>
                  <a:pt x="4331395" y="4505347"/>
                  <a:pt x="4327209" y="4505066"/>
                  <a:pt x="4323255" y="4506320"/>
                </a:cubicBezTo>
                <a:close/>
                <a:moveTo>
                  <a:pt x="8355103" y="2070733"/>
                </a:moveTo>
                <a:cubicBezTo>
                  <a:pt x="8351919" y="2071834"/>
                  <a:pt x="8345436" y="2072416"/>
                  <a:pt x="8341086" y="2075649"/>
                </a:cubicBezTo>
                <a:cubicBezTo>
                  <a:pt x="8298815" y="2108201"/>
                  <a:pt x="8256976" y="2141530"/>
                  <a:pt x="8225179" y="2185213"/>
                </a:cubicBezTo>
                <a:cubicBezTo>
                  <a:pt x="8211643" y="2203906"/>
                  <a:pt x="8211481" y="2219486"/>
                  <a:pt x="8222433" y="2227810"/>
                </a:cubicBezTo>
                <a:cubicBezTo>
                  <a:pt x="8232923" y="2235723"/>
                  <a:pt x="8244146" y="2233177"/>
                  <a:pt x="8260758" y="2216221"/>
                </a:cubicBezTo>
                <a:cubicBezTo>
                  <a:pt x="8296017" y="2180125"/>
                  <a:pt x="8330589" y="2143354"/>
                  <a:pt x="8365263" y="2106838"/>
                </a:cubicBezTo>
                <a:cubicBezTo>
                  <a:pt x="8367964" y="2104089"/>
                  <a:pt x="8370582" y="2100837"/>
                  <a:pt x="8372227" y="2097383"/>
                </a:cubicBezTo>
                <a:cubicBezTo>
                  <a:pt x="8378048" y="2085237"/>
                  <a:pt x="8371025" y="2072780"/>
                  <a:pt x="8355103" y="2070733"/>
                </a:cubicBezTo>
                <a:close/>
                <a:moveTo>
                  <a:pt x="8992528" y="1878278"/>
                </a:moveTo>
                <a:cubicBezTo>
                  <a:pt x="8989057" y="1879850"/>
                  <a:pt x="8985988" y="1882570"/>
                  <a:pt x="8982939" y="1885042"/>
                </a:cubicBezTo>
                <a:cubicBezTo>
                  <a:pt x="8944846" y="1916451"/>
                  <a:pt x="8906753" y="1947860"/>
                  <a:pt x="8868763" y="1979525"/>
                </a:cubicBezTo>
                <a:cubicBezTo>
                  <a:pt x="8861191" y="1985835"/>
                  <a:pt x="8854062" y="1992800"/>
                  <a:pt x="8847054" y="1999776"/>
                </a:cubicBezTo>
                <a:cubicBezTo>
                  <a:pt x="8840591" y="2006177"/>
                  <a:pt x="8834290" y="2013582"/>
                  <a:pt x="8840818" y="2023027"/>
                </a:cubicBezTo>
                <a:cubicBezTo>
                  <a:pt x="8848023" y="2033272"/>
                  <a:pt x="8857751" y="2030851"/>
                  <a:pt x="8867178" y="2026054"/>
                </a:cubicBezTo>
                <a:cubicBezTo>
                  <a:pt x="8869768" y="2024656"/>
                  <a:pt x="8872594" y="2023403"/>
                  <a:pt x="8874845" y="2021608"/>
                </a:cubicBezTo>
                <a:cubicBezTo>
                  <a:pt x="8918248" y="1985807"/>
                  <a:pt x="8961774" y="1950017"/>
                  <a:pt x="9004841" y="1913816"/>
                </a:cubicBezTo>
                <a:cubicBezTo>
                  <a:pt x="9010559" y="1908963"/>
                  <a:pt x="9013785" y="1901307"/>
                  <a:pt x="9016586" y="1897328"/>
                </a:cubicBezTo>
                <a:cubicBezTo>
                  <a:pt x="9017302" y="1881051"/>
                  <a:pt x="9004515" y="1872454"/>
                  <a:pt x="8992528" y="1878278"/>
                </a:cubicBezTo>
                <a:close/>
                <a:moveTo>
                  <a:pt x="7875287" y="1799246"/>
                </a:moveTo>
                <a:cubicBezTo>
                  <a:pt x="7870919" y="1799878"/>
                  <a:pt x="7866844" y="1801277"/>
                  <a:pt x="7864235" y="1803662"/>
                </a:cubicBezTo>
                <a:cubicBezTo>
                  <a:pt x="7823220" y="1840524"/>
                  <a:pt x="7782995" y="1878318"/>
                  <a:pt x="7743355" y="1916531"/>
                </a:cubicBezTo>
                <a:cubicBezTo>
                  <a:pt x="7734362" y="1925076"/>
                  <a:pt x="7725025" y="1936316"/>
                  <a:pt x="7734275" y="1950316"/>
                </a:cubicBezTo>
                <a:cubicBezTo>
                  <a:pt x="7740660" y="1959998"/>
                  <a:pt x="7752972" y="1959274"/>
                  <a:pt x="7770191" y="1943977"/>
                </a:cubicBezTo>
                <a:cubicBezTo>
                  <a:pt x="7810081" y="1908755"/>
                  <a:pt x="7848597" y="1872183"/>
                  <a:pt x="7887349" y="1835754"/>
                </a:cubicBezTo>
                <a:cubicBezTo>
                  <a:pt x="7892709" y="1830748"/>
                  <a:pt x="7895814" y="1823080"/>
                  <a:pt x="7900914" y="1815207"/>
                </a:cubicBezTo>
                <a:cubicBezTo>
                  <a:pt x="7895977" y="1808986"/>
                  <a:pt x="7892719" y="1800426"/>
                  <a:pt x="7888098" y="1799428"/>
                </a:cubicBezTo>
                <a:cubicBezTo>
                  <a:pt x="7884317" y="1798747"/>
                  <a:pt x="7879655" y="1798613"/>
                  <a:pt x="7875287" y="1799246"/>
                </a:cubicBezTo>
                <a:close/>
                <a:moveTo>
                  <a:pt x="8669752" y="1789752"/>
                </a:moveTo>
                <a:cubicBezTo>
                  <a:pt x="8665674" y="1789866"/>
                  <a:pt x="8661564" y="1791696"/>
                  <a:pt x="8657671" y="1794657"/>
                </a:cubicBezTo>
                <a:cubicBezTo>
                  <a:pt x="8624006" y="1820364"/>
                  <a:pt x="8590002" y="1845672"/>
                  <a:pt x="8557239" y="1872443"/>
                </a:cubicBezTo>
                <a:cubicBezTo>
                  <a:pt x="8548878" y="1879308"/>
                  <a:pt x="8544440" y="1891197"/>
                  <a:pt x="8542038" y="1894837"/>
                </a:cubicBezTo>
                <a:cubicBezTo>
                  <a:pt x="8538284" y="1921015"/>
                  <a:pt x="8547873" y="1929349"/>
                  <a:pt x="8564437" y="1922043"/>
                </a:cubicBezTo>
                <a:cubicBezTo>
                  <a:pt x="8574204" y="1917645"/>
                  <a:pt x="8583497" y="1911475"/>
                  <a:pt x="8591508" y="1904335"/>
                </a:cubicBezTo>
                <a:cubicBezTo>
                  <a:pt x="8619417" y="1879394"/>
                  <a:pt x="8646649" y="1853655"/>
                  <a:pt x="8674108" y="1828182"/>
                </a:cubicBezTo>
                <a:cubicBezTo>
                  <a:pt x="8676931" y="1825442"/>
                  <a:pt x="8679765" y="1822580"/>
                  <a:pt x="8681891" y="1819290"/>
                </a:cubicBezTo>
                <a:cubicBezTo>
                  <a:pt x="8687247" y="1811313"/>
                  <a:pt x="8689181" y="1802808"/>
                  <a:pt x="8681642" y="1795136"/>
                </a:cubicBezTo>
                <a:cubicBezTo>
                  <a:pt x="8677876" y="1791237"/>
                  <a:pt x="8673830" y="1789638"/>
                  <a:pt x="8669752" y="1789752"/>
                </a:cubicBezTo>
                <a:close/>
                <a:moveTo>
                  <a:pt x="8264376" y="1789291"/>
                </a:moveTo>
                <a:cubicBezTo>
                  <a:pt x="8258952" y="1789218"/>
                  <a:pt x="8252963" y="1791697"/>
                  <a:pt x="8246937" y="1797268"/>
                </a:cubicBezTo>
                <a:cubicBezTo>
                  <a:pt x="8213596" y="1828077"/>
                  <a:pt x="8181035" y="1859938"/>
                  <a:pt x="8148946" y="1892087"/>
                </a:cubicBezTo>
                <a:cubicBezTo>
                  <a:pt x="8143013" y="1898036"/>
                  <a:pt x="8137924" y="1907273"/>
                  <a:pt x="8137383" y="1915397"/>
                </a:cubicBezTo>
                <a:cubicBezTo>
                  <a:pt x="8136972" y="1921922"/>
                  <a:pt x="8143937" y="1929053"/>
                  <a:pt x="8148220" y="1937200"/>
                </a:cubicBezTo>
                <a:cubicBezTo>
                  <a:pt x="8158845" y="1931387"/>
                  <a:pt x="8166832" y="1929072"/>
                  <a:pt x="8172315" y="1924075"/>
                </a:cubicBezTo>
                <a:cubicBezTo>
                  <a:pt x="8207017" y="1891770"/>
                  <a:pt x="8241379" y="1859065"/>
                  <a:pt x="8275403" y="1825962"/>
                </a:cubicBezTo>
                <a:cubicBezTo>
                  <a:pt x="8283873" y="1817745"/>
                  <a:pt x="8287086" y="1807240"/>
                  <a:pt x="8278425" y="1796630"/>
                </a:cubicBezTo>
                <a:cubicBezTo>
                  <a:pt x="8274659" y="1791990"/>
                  <a:pt x="8269800" y="1789364"/>
                  <a:pt x="8264376" y="1789291"/>
                </a:cubicBezTo>
                <a:close/>
                <a:moveTo>
                  <a:pt x="11440339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549608" y="6858000"/>
                </a:lnTo>
                <a:lnTo>
                  <a:pt x="1638869" y="6836036"/>
                </a:lnTo>
                <a:cubicBezTo>
                  <a:pt x="1763410" y="6800970"/>
                  <a:pt x="1884879" y="6757333"/>
                  <a:pt x="2002379" y="6702426"/>
                </a:cubicBezTo>
                <a:cubicBezTo>
                  <a:pt x="2082249" y="6665023"/>
                  <a:pt x="2159047" y="6624262"/>
                  <a:pt x="2233285" y="6580625"/>
                </a:cubicBezTo>
                <a:cubicBezTo>
                  <a:pt x="2614715" y="6356683"/>
                  <a:pt x="2920371" y="6054578"/>
                  <a:pt x="3158957" y="5689654"/>
                </a:cubicBezTo>
                <a:cubicBezTo>
                  <a:pt x="3299242" y="5474823"/>
                  <a:pt x="3454395" y="5170909"/>
                  <a:pt x="3539875" y="5023103"/>
                </a:cubicBezTo>
                <a:cubicBezTo>
                  <a:pt x="3614670" y="4893773"/>
                  <a:pt x="3522802" y="5085354"/>
                  <a:pt x="3618370" y="4904935"/>
                </a:cubicBezTo>
                <a:lnTo>
                  <a:pt x="3626751" y="4889010"/>
                </a:lnTo>
                <a:lnTo>
                  <a:pt x="3631341" y="4885927"/>
                </a:lnTo>
                <a:cubicBezTo>
                  <a:pt x="3661137" y="4854581"/>
                  <a:pt x="3690359" y="4822692"/>
                  <a:pt x="3719580" y="4790803"/>
                </a:cubicBezTo>
                <a:cubicBezTo>
                  <a:pt x="3722158" y="4788046"/>
                  <a:pt x="3723228" y="4784049"/>
                  <a:pt x="3724852" y="4780840"/>
                </a:cubicBezTo>
                <a:cubicBezTo>
                  <a:pt x="3723250" y="4770189"/>
                  <a:pt x="3718538" y="4762748"/>
                  <a:pt x="3707670" y="4763962"/>
                </a:cubicBezTo>
                <a:cubicBezTo>
                  <a:pt x="3701403" y="4764935"/>
                  <a:pt x="3694534" y="4768703"/>
                  <a:pt x="3689839" y="4773145"/>
                </a:cubicBezTo>
                <a:lnTo>
                  <a:pt x="3683561" y="4779205"/>
                </a:lnTo>
                <a:lnTo>
                  <a:pt x="3670489" y="4757806"/>
                </a:lnTo>
                <a:lnTo>
                  <a:pt x="3595539" y="4598103"/>
                </a:lnTo>
                <a:lnTo>
                  <a:pt x="3659661" y="4538742"/>
                </a:lnTo>
                <a:cubicBezTo>
                  <a:pt x="3663804" y="4534996"/>
                  <a:pt x="3666122" y="4529370"/>
                  <a:pt x="3667962" y="4526551"/>
                </a:cubicBezTo>
                <a:cubicBezTo>
                  <a:pt x="3668681" y="4513242"/>
                  <a:pt x="3659102" y="4504784"/>
                  <a:pt x="3648269" y="4508600"/>
                </a:cubicBezTo>
                <a:cubicBezTo>
                  <a:pt x="3640232" y="4511532"/>
                  <a:pt x="3632731" y="4516980"/>
                  <a:pt x="3625968" y="4522492"/>
                </a:cubicBezTo>
                <a:lnTo>
                  <a:pt x="3578381" y="4561542"/>
                </a:lnTo>
                <a:lnTo>
                  <a:pt x="3528895" y="4456097"/>
                </a:lnTo>
                <a:cubicBezTo>
                  <a:pt x="3405401" y="4144646"/>
                  <a:pt x="3337560" y="3805319"/>
                  <a:pt x="3337560" y="3450234"/>
                </a:cubicBezTo>
                <a:cubicBezTo>
                  <a:pt x="3337560" y="1935206"/>
                  <a:pt x="4572556" y="707034"/>
                  <a:pt x="6096001" y="707034"/>
                </a:cubicBezTo>
                <a:cubicBezTo>
                  <a:pt x="6667294" y="707034"/>
                  <a:pt x="7198022" y="879746"/>
                  <a:pt x="7638272" y="1175530"/>
                </a:cubicBezTo>
                <a:lnTo>
                  <a:pt x="7792155" y="1289966"/>
                </a:lnTo>
                <a:lnTo>
                  <a:pt x="7776561" y="1304276"/>
                </a:lnTo>
                <a:cubicBezTo>
                  <a:pt x="7771056" y="1309518"/>
                  <a:pt x="7766600" y="1317074"/>
                  <a:pt x="7764645" y="1324340"/>
                </a:cubicBezTo>
                <a:cubicBezTo>
                  <a:pt x="7763188" y="1330037"/>
                  <a:pt x="7764339" y="1340156"/>
                  <a:pt x="7768092" y="1342691"/>
                </a:cubicBezTo>
                <a:cubicBezTo>
                  <a:pt x="7773361" y="1346341"/>
                  <a:pt x="7782333" y="1345590"/>
                  <a:pt x="7789555" y="1345068"/>
                </a:cubicBezTo>
                <a:cubicBezTo>
                  <a:pt x="7792914" y="1344848"/>
                  <a:pt x="7796310" y="1341166"/>
                  <a:pt x="7799133" y="1338427"/>
                </a:cubicBezTo>
                <a:lnTo>
                  <a:pt x="7824749" y="1314204"/>
                </a:lnTo>
                <a:lnTo>
                  <a:pt x="7850626" y="1333448"/>
                </a:lnTo>
                <a:cubicBezTo>
                  <a:pt x="7918743" y="1389353"/>
                  <a:pt x="7984116" y="1448446"/>
                  <a:pt x="8046513" y="1510499"/>
                </a:cubicBezTo>
                <a:lnTo>
                  <a:pt x="8055548" y="1520385"/>
                </a:lnTo>
                <a:lnTo>
                  <a:pt x="8095782" y="1520977"/>
                </a:lnTo>
                <a:lnTo>
                  <a:pt x="8059552" y="1555679"/>
                </a:lnTo>
                <a:cubicBezTo>
                  <a:pt x="8054028" y="1561168"/>
                  <a:pt x="8049028" y="1567813"/>
                  <a:pt x="8045740" y="1574721"/>
                </a:cubicBezTo>
                <a:cubicBezTo>
                  <a:pt x="8040663" y="1585320"/>
                  <a:pt x="8047627" y="1598515"/>
                  <a:pt x="8060711" y="1600452"/>
                </a:cubicBezTo>
                <a:cubicBezTo>
                  <a:pt x="8064723" y="1598306"/>
                  <a:pt x="8071686" y="1596401"/>
                  <a:pt x="8076505" y="1591970"/>
                </a:cubicBezTo>
                <a:lnTo>
                  <a:pt x="8150722" y="1521785"/>
                </a:lnTo>
                <a:lnTo>
                  <a:pt x="8200489" y="1522516"/>
                </a:lnTo>
                <a:lnTo>
                  <a:pt x="8469281" y="1517002"/>
                </a:lnTo>
                <a:lnTo>
                  <a:pt x="8459339" y="1526551"/>
                </a:lnTo>
                <a:cubicBezTo>
                  <a:pt x="8446859" y="1538401"/>
                  <a:pt x="8450586" y="1551825"/>
                  <a:pt x="8455224" y="1564705"/>
                </a:cubicBezTo>
                <a:cubicBezTo>
                  <a:pt x="8458348" y="1573377"/>
                  <a:pt x="8466341" y="1575516"/>
                  <a:pt x="8474683" y="1570383"/>
                </a:cubicBezTo>
                <a:cubicBezTo>
                  <a:pt x="8478727" y="1567868"/>
                  <a:pt x="8482583" y="1564595"/>
                  <a:pt x="8486082" y="1561168"/>
                </a:cubicBezTo>
                <a:lnTo>
                  <a:pt x="8534068" y="1513939"/>
                </a:lnTo>
                <a:lnTo>
                  <a:pt x="8738074" y="1504294"/>
                </a:lnTo>
                <a:lnTo>
                  <a:pt x="8850845" y="1496304"/>
                </a:lnTo>
                <a:lnTo>
                  <a:pt x="8795614" y="1547542"/>
                </a:lnTo>
                <a:cubicBezTo>
                  <a:pt x="8791327" y="1551523"/>
                  <a:pt x="8787021" y="1555749"/>
                  <a:pt x="8783309" y="1560272"/>
                </a:cubicBezTo>
                <a:cubicBezTo>
                  <a:pt x="8777950" y="1566763"/>
                  <a:pt x="8773556" y="1575067"/>
                  <a:pt x="8781617" y="1580925"/>
                </a:cubicBezTo>
                <a:cubicBezTo>
                  <a:pt x="8786754" y="1584688"/>
                  <a:pt x="8795738" y="1585300"/>
                  <a:pt x="8802621" y="1584378"/>
                </a:cubicBezTo>
                <a:cubicBezTo>
                  <a:pt x="8807885" y="1583573"/>
                  <a:pt x="8813092" y="1578925"/>
                  <a:pt x="8817256" y="1574934"/>
                </a:cubicBezTo>
                <a:cubicBezTo>
                  <a:pt x="8845061" y="1548252"/>
                  <a:pt x="8872620" y="1521549"/>
                  <a:pt x="8899840" y="1494447"/>
                </a:cubicBezTo>
                <a:lnTo>
                  <a:pt x="8901019" y="1492749"/>
                </a:lnTo>
                <a:lnTo>
                  <a:pt x="9015571" y="1484633"/>
                </a:lnTo>
                <a:cubicBezTo>
                  <a:pt x="9379593" y="1440037"/>
                  <a:pt x="9740544" y="1382492"/>
                  <a:pt x="10082551" y="1250141"/>
                </a:cubicBezTo>
                <a:cubicBezTo>
                  <a:pt x="10279666" y="1173896"/>
                  <a:pt x="10462445" y="1075112"/>
                  <a:pt x="10629864" y="950434"/>
                </a:cubicBezTo>
                <a:lnTo>
                  <a:pt x="10729702" y="873708"/>
                </a:lnTo>
                <a:lnTo>
                  <a:pt x="10737894" y="865556"/>
                </a:lnTo>
                <a:cubicBezTo>
                  <a:pt x="10772197" y="840621"/>
                  <a:pt x="10780389" y="829112"/>
                  <a:pt x="10805988" y="806094"/>
                </a:cubicBezTo>
                <a:cubicBezTo>
                  <a:pt x="11068125" y="572083"/>
                  <a:pt x="11278040" y="303544"/>
                  <a:pt x="11440339" y="0"/>
                </a:cubicBezTo>
                <a:close/>
                <a:moveTo>
                  <a:pt x="0" y="0"/>
                </a:moveTo>
                <a:lnTo>
                  <a:pt x="4196242" y="0"/>
                </a:lnTo>
                <a:cubicBezTo>
                  <a:pt x="4141971" y="149135"/>
                  <a:pt x="4077461" y="294913"/>
                  <a:pt x="4003735" y="436375"/>
                </a:cubicBezTo>
                <a:cubicBezTo>
                  <a:pt x="3879322" y="675182"/>
                  <a:pt x="3731358" y="899603"/>
                  <a:pt x="3560355" y="1110118"/>
                </a:cubicBezTo>
                <a:cubicBezTo>
                  <a:pt x="3387815" y="1323510"/>
                  <a:pt x="3177901" y="1496142"/>
                  <a:pt x="2935731" y="1626575"/>
                </a:cubicBezTo>
                <a:cubicBezTo>
                  <a:pt x="2710969" y="1747896"/>
                  <a:pt x="2465727" y="1804002"/>
                  <a:pt x="2208198" y="1818867"/>
                </a:cubicBezTo>
                <a:cubicBezTo>
                  <a:pt x="2048970" y="1827978"/>
                  <a:pt x="1893326" y="1809276"/>
                  <a:pt x="1736658" y="1799686"/>
                </a:cubicBezTo>
                <a:cubicBezTo>
                  <a:pt x="1659860" y="1794890"/>
                  <a:pt x="1584086" y="1764200"/>
                  <a:pt x="1508824" y="1742621"/>
                </a:cubicBezTo>
                <a:cubicBezTo>
                  <a:pt x="1431003" y="1720563"/>
                  <a:pt x="1354205" y="1696107"/>
                  <a:pt x="1276895" y="1672130"/>
                </a:cubicBezTo>
                <a:cubicBezTo>
                  <a:pt x="1209824" y="1651510"/>
                  <a:pt x="1143778" y="1623218"/>
                  <a:pt x="1074660" y="1610270"/>
                </a:cubicBezTo>
                <a:cubicBezTo>
                  <a:pt x="967655" y="1590130"/>
                  <a:pt x="870889" y="1530668"/>
                  <a:pt x="756716" y="1540738"/>
                </a:cubicBezTo>
                <a:cubicBezTo>
                  <a:pt x="742893" y="1542177"/>
                  <a:pt x="727533" y="1534504"/>
                  <a:pt x="713197" y="1530189"/>
                </a:cubicBezTo>
                <a:cubicBezTo>
                  <a:pt x="691182" y="1523475"/>
                  <a:pt x="670190" y="1513405"/>
                  <a:pt x="648175" y="1510048"/>
                </a:cubicBezTo>
                <a:cubicBezTo>
                  <a:pt x="432117" y="1479358"/>
                  <a:pt x="215546" y="1466890"/>
                  <a:pt x="0" y="1487990"/>
                </a:cubicBezTo>
                <a:close/>
              </a:path>
            </a:pathLst>
          </a:custGeom>
        </p:spPr>
        <p:txBody>
          <a:bodyPr wrap="square" rIns="548640" anchor="t">
            <a:noAutofit/>
          </a:bodyPr>
          <a:lstStyle>
            <a:lvl1pPr marL="0" indent="0" algn="ctr">
              <a:buNone/>
              <a:defRPr sz="48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A2B47194-2729-919D-9683-8680AA3F430C}"/>
              </a:ext>
            </a:extLst>
          </p:cNvPr>
          <p:cNvSpPr/>
          <p:nvPr userDrawn="1"/>
        </p:nvSpPr>
        <p:spPr>
          <a:xfrm rot="281017">
            <a:off x="3391154" y="598665"/>
            <a:ext cx="5496615" cy="5517222"/>
          </a:xfrm>
          <a:custGeom>
            <a:avLst/>
            <a:gdLst>
              <a:gd name="connsiteX0" fmla="*/ 649684 w 5496615"/>
              <a:gd name="connsiteY0" fmla="*/ 5346449 h 5517222"/>
              <a:gd name="connsiteX1" fmla="*/ 668927 w 5496615"/>
              <a:gd name="connsiteY1" fmla="*/ 5371613 h 5517222"/>
              <a:gd name="connsiteX2" fmla="*/ 662759 w 5496615"/>
              <a:gd name="connsiteY2" fmla="*/ 5381605 h 5517222"/>
              <a:gd name="connsiteX3" fmla="*/ 567534 w 5496615"/>
              <a:gd name="connsiteY3" fmla="*/ 5499156 h 5517222"/>
              <a:gd name="connsiteX4" fmla="*/ 530283 w 5496615"/>
              <a:gd name="connsiteY4" fmla="*/ 5513834 h 5517222"/>
              <a:gd name="connsiteX5" fmla="*/ 529542 w 5496615"/>
              <a:gd name="connsiteY5" fmla="*/ 5471155 h 5517222"/>
              <a:gd name="connsiteX6" fmla="*/ 636116 w 5496615"/>
              <a:gd name="connsiteY6" fmla="*/ 5352493 h 5517222"/>
              <a:gd name="connsiteX7" fmla="*/ 649684 w 5496615"/>
              <a:gd name="connsiteY7" fmla="*/ 5346449 h 5517222"/>
              <a:gd name="connsiteX8" fmla="*/ 1269267 w 5496615"/>
              <a:gd name="connsiteY8" fmla="*/ 5102589 h 5517222"/>
              <a:gd name="connsiteX9" fmla="*/ 1294800 w 5496615"/>
              <a:gd name="connsiteY9" fmla="*/ 5119611 h 5517222"/>
              <a:gd name="connsiteX10" fmla="*/ 1284439 w 5496615"/>
              <a:gd name="connsiteY10" fmla="*/ 5137003 h 5517222"/>
              <a:gd name="connsiteX11" fmla="*/ 1163680 w 5496615"/>
              <a:gd name="connsiteY11" fmla="*/ 5255049 h 5517222"/>
              <a:gd name="connsiteX12" fmla="*/ 1156401 w 5496615"/>
              <a:gd name="connsiteY12" fmla="*/ 5260106 h 5517222"/>
              <a:gd name="connsiteX13" fmla="*/ 1129882 w 5496615"/>
              <a:gd name="connsiteY13" fmla="*/ 5259242 h 5517222"/>
              <a:gd name="connsiteX14" fmla="*/ 1134199 w 5496615"/>
              <a:gd name="connsiteY14" fmla="*/ 5235559 h 5517222"/>
              <a:gd name="connsiteX15" fmla="*/ 1154181 w 5496615"/>
              <a:gd name="connsiteY15" fmla="*/ 5213603 h 5517222"/>
              <a:gd name="connsiteX16" fmla="*/ 1260262 w 5496615"/>
              <a:gd name="connsiteY16" fmla="*/ 5110113 h 5517222"/>
              <a:gd name="connsiteX17" fmla="*/ 1269267 w 5496615"/>
              <a:gd name="connsiteY17" fmla="*/ 5102589 h 5517222"/>
              <a:gd name="connsiteX18" fmla="*/ 149303 w 5496615"/>
              <a:gd name="connsiteY18" fmla="*/ 5115047 h 5517222"/>
              <a:gd name="connsiteX19" fmla="*/ 162085 w 5496615"/>
              <a:gd name="connsiteY19" fmla="*/ 5114183 h 5517222"/>
              <a:gd name="connsiteX20" fmla="*/ 176146 w 5496615"/>
              <a:gd name="connsiteY20" fmla="*/ 5128862 h 5517222"/>
              <a:gd name="connsiteX21" fmla="*/ 164305 w 5496615"/>
              <a:gd name="connsiteY21" fmla="*/ 5150448 h 5517222"/>
              <a:gd name="connsiteX22" fmla="*/ 56375 w 5496615"/>
              <a:gd name="connsiteY22" fmla="*/ 5267876 h 5517222"/>
              <a:gd name="connsiteX23" fmla="*/ 21097 w 5496615"/>
              <a:gd name="connsiteY23" fmla="*/ 5277127 h 5517222"/>
              <a:gd name="connsiteX24" fmla="*/ 27388 w 5496615"/>
              <a:gd name="connsiteY24" fmla="*/ 5242713 h 5517222"/>
              <a:gd name="connsiteX25" fmla="*/ 138648 w 5496615"/>
              <a:gd name="connsiteY25" fmla="*/ 5120351 h 5517222"/>
              <a:gd name="connsiteX26" fmla="*/ 149303 w 5496615"/>
              <a:gd name="connsiteY26" fmla="*/ 5115047 h 5517222"/>
              <a:gd name="connsiteX27" fmla="*/ 940341 w 5496615"/>
              <a:gd name="connsiteY27" fmla="*/ 5040714 h 5517222"/>
              <a:gd name="connsiteX28" fmla="*/ 952630 w 5496615"/>
              <a:gd name="connsiteY28" fmla="*/ 5045109 h 5517222"/>
              <a:gd name="connsiteX29" fmla="*/ 954850 w 5496615"/>
              <a:gd name="connsiteY29" fmla="*/ 5069162 h 5517222"/>
              <a:gd name="connsiteX30" fmla="*/ 947819 w 5496615"/>
              <a:gd name="connsiteY30" fmla="*/ 5078660 h 5517222"/>
              <a:gd name="connsiteX31" fmla="*/ 871713 w 5496615"/>
              <a:gd name="connsiteY31" fmla="*/ 5161303 h 5517222"/>
              <a:gd name="connsiteX32" fmla="*/ 846179 w 5496615"/>
              <a:gd name="connsiteY32" fmla="*/ 5181163 h 5517222"/>
              <a:gd name="connsiteX33" fmla="*/ 821633 w 5496615"/>
              <a:gd name="connsiteY33" fmla="*/ 5155876 h 5517222"/>
              <a:gd name="connsiteX34" fmla="*/ 834955 w 5496615"/>
              <a:gd name="connsiteY34" fmla="*/ 5132316 h 5517222"/>
              <a:gd name="connsiteX35" fmla="*/ 928700 w 5496615"/>
              <a:gd name="connsiteY35" fmla="*/ 5046589 h 5517222"/>
              <a:gd name="connsiteX36" fmla="*/ 940341 w 5496615"/>
              <a:gd name="connsiteY36" fmla="*/ 5040714 h 5517222"/>
              <a:gd name="connsiteX37" fmla="*/ 536280 w 5496615"/>
              <a:gd name="connsiteY37" fmla="*/ 5073355 h 5517222"/>
              <a:gd name="connsiteX38" fmla="*/ 550881 w 5496615"/>
              <a:gd name="connsiteY38" fmla="*/ 5079523 h 5517222"/>
              <a:gd name="connsiteX39" fmla="*/ 550264 w 5496615"/>
              <a:gd name="connsiteY39" fmla="*/ 5109003 h 5517222"/>
              <a:gd name="connsiteX40" fmla="*/ 455532 w 5496615"/>
              <a:gd name="connsiteY40" fmla="*/ 5215206 h 5517222"/>
              <a:gd name="connsiteX41" fmla="*/ 432589 w 5496615"/>
              <a:gd name="connsiteY41" fmla="*/ 5230255 h 5517222"/>
              <a:gd name="connsiteX42" fmla="*/ 420008 w 5496615"/>
              <a:gd name="connsiteY42" fmla="*/ 5209410 h 5517222"/>
              <a:gd name="connsiteX43" fmla="*/ 429629 w 5496615"/>
              <a:gd name="connsiteY43" fmla="*/ 5185232 h 5517222"/>
              <a:gd name="connsiteX44" fmla="*/ 519550 w 5496615"/>
              <a:gd name="connsiteY44" fmla="*/ 5082730 h 5517222"/>
              <a:gd name="connsiteX45" fmla="*/ 536280 w 5496615"/>
              <a:gd name="connsiteY45" fmla="*/ 5073355 h 5517222"/>
              <a:gd name="connsiteX46" fmla="*/ 1135309 w 5496615"/>
              <a:gd name="connsiteY46" fmla="*/ 4694921 h 5517222"/>
              <a:gd name="connsiteX47" fmla="*/ 1154551 w 5496615"/>
              <a:gd name="connsiteY47" fmla="*/ 4712066 h 5517222"/>
              <a:gd name="connsiteX48" fmla="*/ 1145546 w 5496615"/>
              <a:gd name="connsiteY48" fmla="*/ 4727608 h 5517222"/>
              <a:gd name="connsiteX49" fmla="*/ 1069811 w 5496615"/>
              <a:gd name="connsiteY49" fmla="*/ 4814569 h 5517222"/>
              <a:gd name="connsiteX50" fmla="*/ 1055996 w 5496615"/>
              <a:gd name="connsiteY50" fmla="*/ 4825177 h 5517222"/>
              <a:gd name="connsiteX51" fmla="*/ 1034780 w 5496615"/>
              <a:gd name="connsiteY51" fmla="*/ 4823450 h 5517222"/>
              <a:gd name="connsiteX52" fmla="*/ 1034780 w 5496615"/>
              <a:gd name="connsiteY52" fmla="*/ 4802728 h 5517222"/>
              <a:gd name="connsiteX53" fmla="*/ 1046004 w 5496615"/>
              <a:gd name="connsiteY53" fmla="*/ 4789036 h 5517222"/>
              <a:gd name="connsiteX54" fmla="*/ 1121864 w 5496615"/>
              <a:gd name="connsiteY54" fmla="*/ 4706145 h 5517222"/>
              <a:gd name="connsiteX55" fmla="*/ 1135309 w 5496615"/>
              <a:gd name="connsiteY55" fmla="*/ 4694921 h 5517222"/>
              <a:gd name="connsiteX56" fmla="*/ 415321 w 5496615"/>
              <a:gd name="connsiteY56" fmla="*/ 4746974 h 5517222"/>
              <a:gd name="connsiteX57" fmla="*/ 436537 w 5496615"/>
              <a:gd name="connsiteY57" fmla="*/ 4751045 h 5517222"/>
              <a:gd name="connsiteX58" fmla="*/ 439990 w 5496615"/>
              <a:gd name="connsiteY58" fmla="*/ 4769917 h 5517222"/>
              <a:gd name="connsiteX59" fmla="*/ 435797 w 5496615"/>
              <a:gd name="connsiteY59" fmla="*/ 4777442 h 5517222"/>
              <a:gd name="connsiteX60" fmla="*/ 332924 w 5496615"/>
              <a:gd name="connsiteY60" fmla="*/ 4892032 h 5517222"/>
              <a:gd name="connsiteX61" fmla="*/ 317875 w 5496615"/>
              <a:gd name="connsiteY61" fmla="*/ 4901777 h 5517222"/>
              <a:gd name="connsiteX62" fmla="*/ 300853 w 5496615"/>
              <a:gd name="connsiteY62" fmla="*/ 4877354 h 5517222"/>
              <a:gd name="connsiteX63" fmla="*/ 313064 w 5496615"/>
              <a:gd name="connsiteY63" fmla="*/ 4857247 h 5517222"/>
              <a:gd name="connsiteX64" fmla="*/ 401506 w 5496615"/>
              <a:gd name="connsiteY64" fmla="*/ 4757459 h 5517222"/>
              <a:gd name="connsiteX65" fmla="*/ 415321 w 5496615"/>
              <a:gd name="connsiteY65" fmla="*/ 4746974 h 5517222"/>
              <a:gd name="connsiteX66" fmla="*/ 813985 w 5496615"/>
              <a:gd name="connsiteY66" fmla="*/ 4683696 h 5517222"/>
              <a:gd name="connsiteX67" fmla="*/ 835941 w 5496615"/>
              <a:gd name="connsiteY67" fmla="*/ 4709476 h 5517222"/>
              <a:gd name="connsiteX68" fmla="*/ 823605 w 5496615"/>
              <a:gd name="connsiteY68" fmla="*/ 4729334 h 5517222"/>
              <a:gd name="connsiteX69" fmla="*/ 738619 w 5496615"/>
              <a:gd name="connsiteY69" fmla="*/ 4827890 h 5517222"/>
              <a:gd name="connsiteX70" fmla="*/ 728011 w 5496615"/>
              <a:gd name="connsiteY70" fmla="*/ 4838005 h 5517222"/>
              <a:gd name="connsiteX71" fmla="*/ 708151 w 5496615"/>
              <a:gd name="connsiteY71" fmla="*/ 4833934 h 5517222"/>
              <a:gd name="connsiteX72" fmla="*/ 709138 w 5496615"/>
              <a:gd name="connsiteY72" fmla="*/ 4795574 h 5517222"/>
              <a:gd name="connsiteX73" fmla="*/ 799183 w 5496615"/>
              <a:gd name="connsiteY73" fmla="*/ 4693686 h 5517222"/>
              <a:gd name="connsiteX74" fmla="*/ 813985 w 5496615"/>
              <a:gd name="connsiteY74" fmla="*/ 4683696 h 5517222"/>
              <a:gd name="connsiteX75" fmla="*/ 128026 w 5496615"/>
              <a:gd name="connsiteY75" fmla="*/ 4509943 h 5517222"/>
              <a:gd name="connsiteX76" fmla="*/ 140993 w 5496615"/>
              <a:gd name="connsiteY76" fmla="*/ 4510143 h 5517222"/>
              <a:gd name="connsiteX77" fmla="*/ 152218 w 5496615"/>
              <a:gd name="connsiteY77" fmla="*/ 4525685 h 5517222"/>
              <a:gd name="connsiteX78" fmla="*/ 140869 w 5496615"/>
              <a:gd name="connsiteY78" fmla="*/ 4544927 h 5517222"/>
              <a:gd name="connsiteX79" fmla="*/ 35776 w 5496615"/>
              <a:gd name="connsiteY79" fmla="*/ 4661985 h 5517222"/>
              <a:gd name="connsiteX80" fmla="*/ 26772 w 5496615"/>
              <a:gd name="connsiteY80" fmla="*/ 4669386 h 5517222"/>
              <a:gd name="connsiteX81" fmla="*/ 5185 w 5496615"/>
              <a:gd name="connsiteY81" fmla="*/ 4668770 h 5517222"/>
              <a:gd name="connsiteX82" fmla="*/ 251 w 5496615"/>
              <a:gd name="connsiteY82" fmla="*/ 4650761 h 5517222"/>
              <a:gd name="connsiteX83" fmla="*/ 10490 w 5496615"/>
              <a:gd name="connsiteY83" fmla="*/ 4629791 h 5517222"/>
              <a:gd name="connsiteX84" fmla="*/ 117186 w 5496615"/>
              <a:gd name="connsiteY84" fmla="*/ 4514460 h 5517222"/>
              <a:gd name="connsiteX85" fmla="*/ 128026 w 5496615"/>
              <a:gd name="connsiteY85" fmla="*/ 4509943 h 5517222"/>
              <a:gd name="connsiteX86" fmla="*/ 1141106 w 5496615"/>
              <a:gd name="connsiteY86" fmla="*/ 4354108 h 5517222"/>
              <a:gd name="connsiteX87" fmla="*/ 1162693 w 5496615"/>
              <a:gd name="connsiteY87" fmla="*/ 4375200 h 5517222"/>
              <a:gd name="connsiteX88" fmla="*/ 1153688 w 5496615"/>
              <a:gd name="connsiteY88" fmla="*/ 4390249 h 5517222"/>
              <a:gd name="connsiteX89" fmla="*/ 1058216 w 5496615"/>
              <a:gd name="connsiteY89" fmla="*/ 4492258 h 5517222"/>
              <a:gd name="connsiteX90" fmla="*/ 1039466 w 5496615"/>
              <a:gd name="connsiteY90" fmla="*/ 4506567 h 5517222"/>
              <a:gd name="connsiteX91" fmla="*/ 1020593 w 5496615"/>
              <a:gd name="connsiteY91" fmla="*/ 4505950 h 5517222"/>
              <a:gd name="connsiteX92" fmla="*/ 1014920 w 5496615"/>
              <a:gd name="connsiteY92" fmla="*/ 4485474 h 5517222"/>
              <a:gd name="connsiteX93" fmla="*/ 1030216 w 5496615"/>
              <a:gd name="connsiteY93" fmla="*/ 4460557 h 5517222"/>
              <a:gd name="connsiteX94" fmla="*/ 1126428 w 5496615"/>
              <a:gd name="connsiteY94" fmla="*/ 4363482 h 5517222"/>
              <a:gd name="connsiteX95" fmla="*/ 1141106 w 5496615"/>
              <a:gd name="connsiteY95" fmla="*/ 4354108 h 5517222"/>
              <a:gd name="connsiteX96" fmla="*/ 763474 w 5496615"/>
              <a:gd name="connsiteY96" fmla="*/ 4340969 h 5517222"/>
              <a:gd name="connsiteX97" fmla="*/ 775007 w 5496615"/>
              <a:gd name="connsiteY97" fmla="*/ 4341277 h 5517222"/>
              <a:gd name="connsiteX98" fmla="*/ 788452 w 5496615"/>
              <a:gd name="connsiteY98" fmla="*/ 4355463 h 5517222"/>
              <a:gd name="connsiteX99" fmla="*/ 778337 w 5496615"/>
              <a:gd name="connsiteY99" fmla="*/ 4375075 h 5517222"/>
              <a:gd name="connsiteX100" fmla="*/ 694953 w 5496615"/>
              <a:gd name="connsiteY100" fmla="*/ 4466723 h 5517222"/>
              <a:gd name="connsiteX101" fmla="*/ 662142 w 5496615"/>
              <a:gd name="connsiteY101" fmla="*/ 4474988 h 5517222"/>
              <a:gd name="connsiteX102" fmla="*/ 664733 w 5496615"/>
              <a:gd name="connsiteY102" fmla="*/ 4443164 h 5517222"/>
              <a:gd name="connsiteX103" fmla="*/ 753791 w 5496615"/>
              <a:gd name="connsiteY103" fmla="*/ 4345101 h 5517222"/>
              <a:gd name="connsiteX104" fmla="*/ 763474 w 5496615"/>
              <a:gd name="connsiteY104" fmla="*/ 4340969 h 5517222"/>
              <a:gd name="connsiteX105" fmla="*/ 439497 w 5496615"/>
              <a:gd name="connsiteY105" fmla="*/ 4359164 h 5517222"/>
              <a:gd name="connsiteX106" fmla="*/ 458000 w 5496615"/>
              <a:gd name="connsiteY106" fmla="*/ 4374583 h 5517222"/>
              <a:gd name="connsiteX107" fmla="*/ 453559 w 5496615"/>
              <a:gd name="connsiteY107" fmla="*/ 4384943 h 5517222"/>
              <a:gd name="connsiteX108" fmla="*/ 373382 w 5496615"/>
              <a:gd name="connsiteY108" fmla="*/ 4486954 h 5517222"/>
              <a:gd name="connsiteX109" fmla="*/ 355126 w 5496615"/>
              <a:gd name="connsiteY109" fmla="*/ 4501509 h 5517222"/>
              <a:gd name="connsiteX110" fmla="*/ 334034 w 5496615"/>
              <a:gd name="connsiteY110" fmla="*/ 4498919 h 5517222"/>
              <a:gd name="connsiteX111" fmla="*/ 330580 w 5496615"/>
              <a:gd name="connsiteY111" fmla="*/ 4480663 h 5517222"/>
              <a:gd name="connsiteX112" fmla="*/ 340571 w 5496615"/>
              <a:gd name="connsiteY112" fmla="*/ 4462901 h 5517222"/>
              <a:gd name="connsiteX113" fmla="*/ 422475 w 5496615"/>
              <a:gd name="connsiteY113" fmla="*/ 4369772 h 5517222"/>
              <a:gd name="connsiteX114" fmla="*/ 439497 w 5496615"/>
              <a:gd name="connsiteY114" fmla="*/ 4359164 h 5517222"/>
              <a:gd name="connsiteX115" fmla="*/ 359443 w 5496615"/>
              <a:gd name="connsiteY115" fmla="*/ 4109505 h 5517222"/>
              <a:gd name="connsiteX116" fmla="*/ 380536 w 5496615"/>
              <a:gd name="connsiteY116" fmla="*/ 4125788 h 5517222"/>
              <a:gd name="connsiteX117" fmla="*/ 373258 w 5496615"/>
              <a:gd name="connsiteY117" fmla="*/ 4138616 h 5517222"/>
              <a:gd name="connsiteX118" fmla="*/ 287284 w 5496615"/>
              <a:gd name="connsiteY118" fmla="*/ 4232360 h 5517222"/>
              <a:gd name="connsiteX119" fmla="*/ 280870 w 5496615"/>
              <a:gd name="connsiteY119" fmla="*/ 4238529 h 5517222"/>
              <a:gd name="connsiteX120" fmla="*/ 251760 w 5496615"/>
              <a:gd name="connsiteY120" fmla="*/ 4241982 h 5517222"/>
              <a:gd name="connsiteX121" fmla="*/ 252130 w 5496615"/>
              <a:gd name="connsiteY121" fmla="*/ 4210405 h 5517222"/>
              <a:gd name="connsiteX122" fmla="*/ 266068 w 5496615"/>
              <a:gd name="connsiteY122" fmla="*/ 4195109 h 5517222"/>
              <a:gd name="connsiteX123" fmla="*/ 338351 w 5496615"/>
              <a:gd name="connsiteY123" fmla="*/ 4125171 h 5517222"/>
              <a:gd name="connsiteX124" fmla="*/ 359443 w 5496615"/>
              <a:gd name="connsiteY124" fmla="*/ 4109505 h 5517222"/>
              <a:gd name="connsiteX125" fmla="*/ 1031989 w 5496615"/>
              <a:gd name="connsiteY125" fmla="*/ 4052118 h 5517222"/>
              <a:gd name="connsiteX126" fmla="*/ 1044648 w 5496615"/>
              <a:gd name="connsiteY126" fmla="*/ 4052888 h 5517222"/>
              <a:gd name="connsiteX127" fmla="*/ 1055256 w 5496615"/>
              <a:gd name="connsiteY127" fmla="*/ 4066457 h 5517222"/>
              <a:gd name="connsiteX128" fmla="*/ 1046128 w 5496615"/>
              <a:gd name="connsiteY128" fmla="*/ 4085576 h 5517222"/>
              <a:gd name="connsiteX129" fmla="*/ 946462 w 5496615"/>
              <a:gd name="connsiteY129" fmla="*/ 4202757 h 5517222"/>
              <a:gd name="connsiteX130" fmla="*/ 937334 w 5496615"/>
              <a:gd name="connsiteY130" fmla="*/ 4209913 h 5517222"/>
              <a:gd name="connsiteX131" fmla="*/ 915995 w 5496615"/>
              <a:gd name="connsiteY131" fmla="*/ 4209665 h 5517222"/>
              <a:gd name="connsiteX132" fmla="*/ 913158 w 5496615"/>
              <a:gd name="connsiteY132" fmla="*/ 4189189 h 5517222"/>
              <a:gd name="connsiteX133" fmla="*/ 931167 w 5496615"/>
              <a:gd name="connsiteY133" fmla="*/ 4162299 h 5517222"/>
              <a:gd name="connsiteX134" fmla="*/ 1021458 w 5496615"/>
              <a:gd name="connsiteY134" fmla="*/ 4060412 h 5517222"/>
              <a:gd name="connsiteX135" fmla="*/ 1031989 w 5496615"/>
              <a:gd name="connsiteY135" fmla="*/ 4052118 h 5517222"/>
              <a:gd name="connsiteX136" fmla="*/ 4851499 w 5496615"/>
              <a:gd name="connsiteY136" fmla="*/ 1295449 h 5517222"/>
              <a:gd name="connsiteX137" fmla="*/ 4870742 w 5496615"/>
              <a:gd name="connsiteY137" fmla="*/ 1320612 h 5517222"/>
              <a:gd name="connsiteX138" fmla="*/ 4864574 w 5496615"/>
              <a:gd name="connsiteY138" fmla="*/ 1330604 h 5517222"/>
              <a:gd name="connsiteX139" fmla="*/ 4769349 w 5496615"/>
              <a:gd name="connsiteY139" fmla="*/ 1448155 h 5517222"/>
              <a:gd name="connsiteX140" fmla="*/ 4732098 w 5496615"/>
              <a:gd name="connsiteY140" fmla="*/ 1462834 h 5517222"/>
              <a:gd name="connsiteX141" fmla="*/ 4731357 w 5496615"/>
              <a:gd name="connsiteY141" fmla="*/ 1420155 h 5517222"/>
              <a:gd name="connsiteX142" fmla="*/ 4837931 w 5496615"/>
              <a:gd name="connsiteY142" fmla="*/ 1301493 h 5517222"/>
              <a:gd name="connsiteX143" fmla="*/ 4851499 w 5496615"/>
              <a:gd name="connsiteY143" fmla="*/ 1295449 h 5517222"/>
              <a:gd name="connsiteX144" fmla="*/ 5471082 w 5496615"/>
              <a:gd name="connsiteY144" fmla="*/ 1051589 h 5517222"/>
              <a:gd name="connsiteX145" fmla="*/ 5496615 w 5496615"/>
              <a:gd name="connsiteY145" fmla="*/ 1068611 h 5517222"/>
              <a:gd name="connsiteX146" fmla="*/ 5486255 w 5496615"/>
              <a:gd name="connsiteY146" fmla="*/ 1086003 h 5517222"/>
              <a:gd name="connsiteX147" fmla="*/ 5365495 w 5496615"/>
              <a:gd name="connsiteY147" fmla="*/ 1204049 h 5517222"/>
              <a:gd name="connsiteX148" fmla="*/ 5358217 w 5496615"/>
              <a:gd name="connsiteY148" fmla="*/ 1209106 h 5517222"/>
              <a:gd name="connsiteX149" fmla="*/ 5331697 w 5496615"/>
              <a:gd name="connsiteY149" fmla="*/ 1208242 h 5517222"/>
              <a:gd name="connsiteX150" fmla="*/ 5336014 w 5496615"/>
              <a:gd name="connsiteY150" fmla="*/ 1184559 h 5517222"/>
              <a:gd name="connsiteX151" fmla="*/ 5355997 w 5496615"/>
              <a:gd name="connsiteY151" fmla="*/ 1162603 h 5517222"/>
              <a:gd name="connsiteX152" fmla="*/ 5462077 w 5496615"/>
              <a:gd name="connsiteY152" fmla="*/ 1059113 h 5517222"/>
              <a:gd name="connsiteX153" fmla="*/ 5471082 w 5496615"/>
              <a:gd name="connsiteY153" fmla="*/ 1051589 h 5517222"/>
              <a:gd name="connsiteX154" fmla="*/ 4351118 w 5496615"/>
              <a:gd name="connsiteY154" fmla="*/ 1064047 h 5517222"/>
              <a:gd name="connsiteX155" fmla="*/ 4363901 w 5496615"/>
              <a:gd name="connsiteY155" fmla="*/ 1063183 h 5517222"/>
              <a:gd name="connsiteX156" fmla="*/ 4377962 w 5496615"/>
              <a:gd name="connsiteY156" fmla="*/ 1077862 h 5517222"/>
              <a:gd name="connsiteX157" fmla="*/ 4366120 w 5496615"/>
              <a:gd name="connsiteY157" fmla="*/ 1099448 h 5517222"/>
              <a:gd name="connsiteX158" fmla="*/ 4258190 w 5496615"/>
              <a:gd name="connsiteY158" fmla="*/ 1216876 h 5517222"/>
              <a:gd name="connsiteX159" fmla="*/ 4222912 w 5496615"/>
              <a:gd name="connsiteY159" fmla="*/ 1226127 h 5517222"/>
              <a:gd name="connsiteX160" fmla="*/ 4229203 w 5496615"/>
              <a:gd name="connsiteY160" fmla="*/ 1191713 h 5517222"/>
              <a:gd name="connsiteX161" fmla="*/ 4340463 w 5496615"/>
              <a:gd name="connsiteY161" fmla="*/ 1069351 h 5517222"/>
              <a:gd name="connsiteX162" fmla="*/ 4351118 w 5496615"/>
              <a:gd name="connsiteY162" fmla="*/ 1064047 h 5517222"/>
              <a:gd name="connsiteX163" fmla="*/ 5142155 w 5496615"/>
              <a:gd name="connsiteY163" fmla="*/ 989714 h 5517222"/>
              <a:gd name="connsiteX164" fmla="*/ 5154445 w 5496615"/>
              <a:gd name="connsiteY164" fmla="*/ 994109 h 5517222"/>
              <a:gd name="connsiteX165" fmla="*/ 5156665 w 5496615"/>
              <a:gd name="connsiteY165" fmla="*/ 1018162 h 5517222"/>
              <a:gd name="connsiteX166" fmla="*/ 5149634 w 5496615"/>
              <a:gd name="connsiteY166" fmla="*/ 1027660 h 5517222"/>
              <a:gd name="connsiteX167" fmla="*/ 5073528 w 5496615"/>
              <a:gd name="connsiteY167" fmla="*/ 1110303 h 5517222"/>
              <a:gd name="connsiteX168" fmla="*/ 5047994 w 5496615"/>
              <a:gd name="connsiteY168" fmla="*/ 1130163 h 5517222"/>
              <a:gd name="connsiteX169" fmla="*/ 5023448 w 5496615"/>
              <a:gd name="connsiteY169" fmla="*/ 1104876 h 5517222"/>
              <a:gd name="connsiteX170" fmla="*/ 5036770 w 5496615"/>
              <a:gd name="connsiteY170" fmla="*/ 1081316 h 5517222"/>
              <a:gd name="connsiteX171" fmla="*/ 5130515 w 5496615"/>
              <a:gd name="connsiteY171" fmla="*/ 995589 h 5517222"/>
              <a:gd name="connsiteX172" fmla="*/ 5142155 w 5496615"/>
              <a:gd name="connsiteY172" fmla="*/ 989714 h 5517222"/>
              <a:gd name="connsiteX173" fmla="*/ 4738095 w 5496615"/>
              <a:gd name="connsiteY173" fmla="*/ 1022355 h 5517222"/>
              <a:gd name="connsiteX174" fmla="*/ 4752696 w 5496615"/>
              <a:gd name="connsiteY174" fmla="*/ 1028522 h 5517222"/>
              <a:gd name="connsiteX175" fmla="*/ 4752079 w 5496615"/>
              <a:gd name="connsiteY175" fmla="*/ 1058003 h 5517222"/>
              <a:gd name="connsiteX176" fmla="*/ 4657347 w 5496615"/>
              <a:gd name="connsiteY176" fmla="*/ 1164206 h 5517222"/>
              <a:gd name="connsiteX177" fmla="*/ 4634404 w 5496615"/>
              <a:gd name="connsiteY177" fmla="*/ 1179255 h 5517222"/>
              <a:gd name="connsiteX178" fmla="*/ 4621823 w 5496615"/>
              <a:gd name="connsiteY178" fmla="*/ 1158409 h 5517222"/>
              <a:gd name="connsiteX179" fmla="*/ 4631444 w 5496615"/>
              <a:gd name="connsiteY179" fmla="*/ 1134233 h 5517222"/>
              <a:gd name="connsiteX180" fmla="*/ 4721365 w 5496615"/>
              <a:gd name="connsiteY180" fmla="*/ 1031729 h 5517222"/>
              <a:gd name="connsiteX181" fmla="*/ 4738095 w 5496615"/>
              <a:gd name="connsiteY181" fmla="*/ 1022355 h 5517222"/>
              <a:gd name="connsiteX182" fmla="*/ 5337124 w 5496615"/>
              <a:gd name="connsiteY182" fmla="*/ 643921 h 5517222"/>
              <a:gd name="connsiteX183" fmla="*/ 5356367 w 5496615"/>
              <a:gd name="connsiteY183" fmla="*/ 661066 h 5517222"/>
              <a:gd name="connsiteX184" fmla="*/ 5347362 w 5496615"/>
              <a:gd name="connsiteY184" fmla="*/ 676608 h 5517222"/>
              <a:gd name="connsiteX185" fmla="*/ 5271626 w 5496615"/>
              <a:gd name="connsiteY185" fmla="*/ 763569 h 5517222"/>
              <a:gd name="connsiteX186" fmla="*/ 5257811 w 5496615"/>
              <a:gd name="connsiteY186" fmla="*/ 774177 h 5517222"/>
              <a:gd name="connsiteX187" fmla="*/ 5236595 w 5496615"/>
              <a:gd name="connsiteY187" fmla="*/ 772450 h 5517222"/>
              <a:gd name="connsiteX188" fmla="*/ 5236595 w 5496615"/>
              <a:gd name="connsiteY188" fmla="*/ 751728 h 5517222"/>
              <a:gd name="connsiteX189" fmla="*/ 5247819 w 5496615"/>
              <a:gd name="connsiteY189" fmla="*/ 738036 h 5517222"/>
              <a:gd name="connsiteX190" fmla="*/ 5323679 w 5496615"/>
              <a:gd name="connsiteY190" fmla="*/ 655145 h 5517222"/>
              <a:gd name="connsiteX191" fmla="*/ 5337124 w 5496615"/>
              <a:gd name="connsiteY191" fmla="*/ 643921 h 5517222"/>
              <a:gd name="connsiteX192" fmla="*/ 4617136 w 5496615"/>
              <a:gd name="connsiteY192" fmla="*/ 695974 h 5517222"/>
              <a:gd name="connsiteX193" fmla="*/ 4638352 w 5496615"/>
              <a:gd name="connsiteY193" fmla="*/ 700045 h 5517222"/>
              <a:gd name="connsiteX194" fmla="*/ 4641805 w 5496615"/>
              <a:gd name="connsiteY194" fmla="*/ 718917 h 5517222"/>
              <a:gd name="connsiteX195" fmla="*/ 4637612 w 5496615"/>
              <a:gd name="connsiteY195" fmla="*/ 726442 h 5517222"/>
              <a:gd name="connsiteX196" fmla="*/ 4534739 w 5496615"/>
              <a:gd name="connsiteY196" fmla="*/ 841033 h 5517222"/>
              <a:gd name="connsiteX197" fmla="*/ 4519690 w 5496615"/>
              <a:gd name="connsiteY197" fmla="*/ 850777 h 5517222"/>
              <a:gd name="connsiteX198" fmla="*/ 4502668 w 5496615"/>
              <a:gd name="connsiteY198" fmla="*/ 826354 h 5517222"/>
              <a:gd name="connsiteX199" fmla="*/ 4514879 w 5496615"/>
              <a:gd name="connsiteY199" fmla="*/ 806248 h 5517222"/>
              <a:gd name="connsiteX200" fmla="*/ 4603321 w 5496615"/>
              <a:gd name="connsiteY200" fmla="*/ 706459 h 5517222"/>
              <a:gd name="connsiteX201" fmla="*/ 4617136 w 5496615"/>
              <a:gd name="connsiteY201" fmla="*/ 695974 h 5517222"/>
              <a:gd name="connsiteX202" fmla="*/ 5015800 w 5496615"/>
              <a:gd name="connsiteY202" fmla="*/ 632696 h 5517222"/>
              <a:gd name="connsiteX203" fmla="*/ 5037756 w 5496615"/>
              <a:gd name="connsiteY203" fmla="*/ 658476 h 5517222"/>
              <a:gd name="connsiteX204" fmla="*/ 5025420 w 5496615"/>
              <a:gd name="connsiteY204" fmla="*/ 678335 h 5517222"/>
              <a:gd name="connsiteX205" fmla="*/ 4940434 w 5496615"/>
              <a:gd name="connsiteY205" fmla="*/ 776891 h 5517222"/>
              <a:gd name="connsiteX206" fmla="*/ 4929825 w 5496615"/>
              <a:gd name="connsiteY206" fmla="*/ 787006 h 5517222"/>
              <a:gd name="connsiteX207" fmla="*/ 4909967 w 5496615"/>
              <a:gd name="connsiteY207" fmla="*/ 782935 h 5517222"/>
              <a:gd name="connsiteX208" fmla="*/ 4910953 w 5496615"/>
              <a:gd name="connsiteY208" fmla="*/ 744573 h 5517222"/>
              <a:gd name="connsiteX209" fmla="*/ 5000998 w 5496615"/>
              <a:gd name="connsiteY209" fmla="*/ 642686 h 5517222"/>
              <a:gd name="connsiteX210" fmla="*/ 5015800 w 5496615"/>
              <a:gd name="connsiteY210" fmla="*/ 632696 h 5517222"/>
              <a:gd name="connsiteX211" fmla="*/ 4329841 w 5496615"/>
              <a:gd name="connsiteY211" fmla="*/ 458943 h 5517222"/>
              <a:gd name="connsiteX212" fmla="*/ 4342809 w 5496615"/>
              <a:gd name="connsiteY212" fmla="*/ 459143 h 5517222"/>
              <a:gd name="connsiteX213" fmla="*/ 4354034 w 5496615"/>
              <a:gd name="connsiteY213" fmla="*/ 474685 h 5517222"/>
              <a:gd name="connsiteX214" fmla="*/ 4342684 w 5496615"/>
              <a:gd name="connsiteY214" fmla="*/ 493927 h 5517222"/>
              <a:gd name="connsiteX215" fmla="*/ 4237591 w 5496615"/>
              <a:gd name="connsiteY215" fmla="*/ 610985 h 5517222"/>
              <a:gd name="connsiteX216" fmla="*/ 4228587 w 5496615"/>
              <a:gd name="connsiteY216" fmla="*/ 618386 h 5517222"/>
              <a:gd name="connsiteX217" fmla="*/ 4207001 w 5496615"/>
              <a:gd name="connsiteY217" fmla="*/ 617770 h 5517222"/>
              <a:gd name="connsiteX218" fmla="*/ 4202067 w 5496615"/>
              <a:gd name="connsiteY218" fmla="*/ 599761 h 5517222"/>
              <a:gd name="connsiteX219" fmla="*/ 4212305 w 5496615"/>
              <a:gd name="connsiteY219" fmla="*/ 578791 h 5517222"/>
              <a:gd name="connsiteX220" fmla="*/ 4319002 w 5496615"/>
              <a:gd name="connsiteY220" fmla="*/ 463460 h 5517222"/>
              <a:gd name="connsiteX221" fmla="*/ 4329841 w 5496615"/>
              <a:gd name="connsiteY221" fmla="*/ 458943 h 5517222"/>
              <a:gd name="connsiteX222" fmla="*/ 5342922 w 5496615"/>
              <a:gd name="connsiteY222" fmla="*/ 303108 h 5517222"/>
              <a:gd name="connsiteX223" fmla="*/ 5364508 w 5496615"/>
              <a:gd name="connsiteY223" fmla="*/ 324200 h 5517222"/>
              <a:gd name="connsiteX224" fmla="*/ 5355503 w 5496615"/>
              <a:gd name="connsiteY224" fmla="*/ 339249 h 5517222"/>
              <a:gd name="connsiteX225" fmla="*/ 5260031 w 5496615"/>
              <a:gd name="connsiteY225" fmla="*/ 441259 h 5517222"/>
              <a:gd name="connsiteX226" fmla="*/ 5241282 w 5496615"/>
              <a:gd name="connsiteY226" fmla="*/ 455567 h 5517222"/>
              <a:gd name="connsiteX227" fmla="*/ 5222409 w 5496615"/>
              <a:gd name="connsiteY227" fmla="*/ 454950 h 5517222"/>
              <a:gd name="connsiteX228" fmla="*/ 5216735 w 5496615"/>
              <a:gd name="connsiteY228" fmla="*/ 434474 h 5517222"/>
              <a:gd name="connsiteX229" fmla="*/ 5232031 w 5496615"/>
              <a:gd name="connsiteY229" fmla="*/ 409558 h 5517222"/>
              <a:gd name="connsiteX230" fmla="*/ 5328243 w 5496615"/>
              <a:gd name="connsiteY230" fmla="*/ 312481 h 5517222"/>
              <a:gd name="connsiteX231" fmla="*/ 5342922 w 5496615"/>
              <a:gd name="connsiteY231" fmla="*/ 303108 h 5517222"/>
              <a:gd name="connsiteX232" fmla="*/ 4965289 w 5496615"/>
              <a:gd name="connsiteY232" fmla="*/ 289969 h 5517222"/>
              <a:gd name="connsiteX233" fmla="*/ 4976822 w 5496615"/>
              <a:gd name="connsiteY233" fmla="*/ 290277 h 5517222"/>
              <a:gd name="connsiteX234" fmla="*/ 4990267 w 5496615"/>
              <a:gd name="connsiteY234" fmla="*/ 304463 h 5517222"/>
              <a:gd name="connsiteX235" fmla="*/ 4980153 w 5496615"/>
              <a:gd name="connsiteY235" fmla="*/ 324075 h 5517222"/>
              <a:gd name="connsiteX236" fmla="*/ 4896769 w 5496615"/>
              <a:gd name="connsiteY236" fmla="*/ 415723 h 5517222"/>
              <a:gd name="connsiteX237" fmla="*/ 4863957 w 5496615"/>
              <a:gd name="connsiteY237" fmla="*/ 423988 h 5517222"/>
              <a:gd name="connsiteX238" fmla="*/ 4866548 w 5496615"/>
              <a:gd name="connsiteY238" fmla="*/ 392164 h 5517222"/>
              <a:gd name="connsiteX239" fmla="*/ 4955606 w 5496615"/>
              <a:gd name="connsiteY239" fmla="*/ 294101 h 5517222"/>
              <a:gd name="connsiteX240" fmla="*/ 4965289 w 5496615"/>
              <a:gd name="connsiteY240" fmla="*/ 289969 h 5517222"/>
              <a:gd name="connsiteX241" fmla="*/ 4641312 w 5496615"/>
              <a:gd name="connsiteY241" fmla="*/ 308164 h 5517222"/>
              <a:gd name="connsiteX242" fmla="*/ 4659815 w 5496615"/>
              <a:gd name="connsiteY242" fmla="*/ 323583 h 5517222"/>
              <a:gd name="connsiteX243" fmla="*/ 4655374 w 5496615"/>
              <a:gd name="connsiteY243" fmla="*/ 333944 h 5517222"/>
              <a:gd name="connsiteX244" fmla="*/ 4575197 w 5496615"/>
              <a:gd name="connsiteY244" fmla="*/ 435954 h 5517222"/>
              <a:gd name="connsiteX245" fmla="*/ 4556941 w 5496615"/>
              <a:gd name="connsiteY245" fmla="*/ 450509 h 5517222"/>
              <a:gd name="connsiteX246" fmla="*/ 4535849 w 5496615"/>
              <a:gd name="connsiteY246" fmla="*/ 447919 h 5517222"/>
              <a:gd name="connsiteX247" fmla="*/ 4532394 w 5496615"/>
              <a:gd name="connsiteY247" fmla="*/ 429663 h 5517222"/>
              <a:gd name="connsiteX248" fmla="*/ 4542386 w 5496615"/>
              <a:gd name="connsiteY248" fmla="*/ 411901 h 5517222"/>
              <a:gd name="connsiteX249" fmla="*/ 4624290 w 5496615"/>
              <a:gd name="connsiteY249" fmla="*/ 318772 h 5517222"/>
              <a:gd name="connsiteX250" fmla="*/ 4641312 w 5496615"/>
              <a:gd name="connsiteY250" fmla="*/ 308164 h 5517222"/>
              <a:gd name="connsiteX251" fmla="*/ 4561258 w 5496615"/>
              <a:gd name="connsiteY251" fmla="*/ 58505 h 5517222"/>
              <a:gd name="connsiteX252" fmla="*/ 4582351 w 5496615"/>
              <a:gd name="connsiteY252" fmla="*/ 74788 h 5517222"/>
              <a:gd name="connsiteX253" fmla="*/ 4575073 w 5496615"/>
              <a:gd name="connsiteY253" fmla="*/ 87616 h 5517222"/>
              <a:gd name="connsiteX254" fmla="*/ 4489099 w 5496615"/>
              <a:gd name="connsiteY254" fmla="*/ 181361 h 5517222"/>
              <a:gd name="connsiteX255" fmla="*/ 4482685 w 5496615"/>
              <a:gd name="connsiteY255" fmla="*/ 187529 h 5517222"/>
              <a:gd name="connsiteX256" fmla="*/ 4453575 w 5496615"/>
              <a:gd name="connsiteY256" fmla="*/ 190982 h 5517222"/>
              <a:gd name="connsiteX257" fmla="*/ 4453945 w 5496615"/>
              <a:gd name="connsiteY257" fmla="*/ 159405 h 5517222"/>
              <a:gd name="connsiteX258" fmla="*/ 4467883 w 5496615"/>
              <a:gd name="connsiteY258" fmla="*/ 144110 h 5517222"/>
              <a:gd name="connsiteX259" fmla="*/ 4540166 w 5496615"/>
              <a:gd name="connsiteY259" fmla="*/ 74171 h 5517222"/>
              <a:gd name="connsiteX260" fmla="*/ 4561258 w 5496615"/>
              <a:gd name="connsiteY260" fmla="*/ 58505 h 5517222"/>
              <a:gd name="connsiteX261" fmla="*/ 5233804 w 5496615"/>
              <a:gd name="connsiteY261" fmla="*/ 1118 h 5517222"/>
              <a:gd name="connsiteX262" fmla="*/ 5246463 w 5496615"/>
              <a:gd name="connsiteY262" fmla="*/ 1888 h 5517222"/>
              <a:gd name="connsiteX263" fmla="*/ 5257072 w 5496615"/>
              <a:gd name="connsiteY263" fmla="*/ 15457 h 5517222"/>
              <a:gd name="connsiteX264" fmla="*/ 5247943 w 5496615"/>
              <a:gd name="connsiteY264" fmla="*/ 34576 h 5517222"/>
              <a:gd name="connsiteX265" fmla="*/ 5148277 w 5496615"/>
              <a:gd name="connsiteY265" fmla="*/ 151757 h 5517222"/>
              <a:gd name="connsiteX266" fmla="*/ 5139149 w 5496615"/>
              <a:gd name="connsiteY266" fmla="*/ 158912 h 5517222"/>
              <a:gd name="connsiteX267" fmla="*/ 5117810 w 5496615"/>
              <a:gd name="connsiteY267" fmla="*/ 158665 h 5517222"/>
              <a:gd name="connsiteX268" fmla="*/ 5114974 w 5496615"/>
              <a:gd name="connsiteY268" fmla="*/ 138189 h 5517222"/>
              <a:gd name="connsiteX269" fmla="*/ 5132982 w 5496615"/>
              <a:gd name="connsiteY269" fmla="*/ 111299 h 5517222"/>
              <a:gd name="connsiteX270" fmla="*/ 5223273 w 5496615"/>
              <a:gd name="connsiteY270" fmla="*/ 9412 h 5517222"/>
              <a:gd name="connsiteX271" fmla="*/ 5233804 w 5496615"/>
              <a:gd name="connsiteY271" fmla="*/ 1118 h 5517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5496615" h="5517222">
                <a:moveTo>
                  <a:pt x="649684" y="5346449"/>
                </a:moveTo>
                <a:cubicBezTo>
                  <a:pt x="665720" y="5347189"/>
                  <a:pt x="673737" y="5359031"/>
                  <a:pt x="668927" y="5371613"/>
                </a:cubicBezTo>
                <a:cubicBezTo>
                  <a:pt x="667570" y="5375189"/>
                  <a:pt x="665226" y="5378643"/>
                  <a:pt x="662759" y="5381605"/>
                </a:cubicBezTo>
                <a:cubicBezTo>
                  <a:pt x="631182" y="5420829"/>
                  <a:pt x="599728" y="5460301"/>
                  <a:pt x="567534" y="5499156"/>
                </a:cubicBezTo>
                <a:cubicBezTo>
                  <a:pt x="552362" y="5517411"/>
                  <a:pt x="541384" y="5520865"/>
                  <a:pt x="530283" y="5513834"/>
                </a:cubicBezTo>
                <a:cubicBezTo>
                  <a:pt x="518688" y="5506433"/>
                  <a:pt x="517578" y="5490892"/>
                  <a:pt x="529542" y="5471155"/>
                </a:cubicBezTo>
                <a:cubicBezTo>
                  <a:pt x="557666" y="5425023"/>
                  <a:pt x="596644" y="5388388"/>
                  <a:pt x="636116" y="5352493"/>
                </a:cubicBezTo>
                <a:cubicBezTo>
                  <a:pt x="640187" y="5348917"/>
                  <a:pt x="646601" y="5347807"/>
                  <a:pt x="649684" y="5346449"/>
                </a:cubicBezTo>
                <a:close/>
                <a:moveTo>
                  <a:pt x="1269267" y="5102589"/>
                </a:moveTo>
                <a:cubicBezTo>
                  <a:pt x="1280737" y="5095805"/>
                  <a:pt x="1294183" y="5103329"/>
                  <a:pt x="1294800" y="5119611"/>
                </a:cubicBezTo>
                <a:cubicBezTo>
                  <a:pt x="1292332" y="5123805"/>
                  <a:pt x="1289743" y="5131699"/>
                  <a:pt x="1284439" y="5137003"/>
                </a:cubicBezTo>
                <a:cubicBezTo>
                  <a:pt x="1244472" y="5176599"/>
                  <a:pt x="1204015" y="5215824"/>
                  <a:pt x="1163680" y="5255049"/>
                </a:cubicBezTo>
                <a:cubicBezTo>
                  <a:pt x="1161582" y="5257022"/>
                  <a:pt x="1158869" y="5258502"/>
                  <a:pt x="1156401" y="5260106"/>
                </a:cubicBezTo>
                <a:cubicBezTo>
                  <a:pt x="1147398" y="5265657"/>
                  <a:pt x="1137900" y="5268864"/>
                  <a:pt x="1129882" y="5259242"/>
                </a:cubicBezTo>
                <a:cubicBezTo>
                  <a:pt x="1122604" y="5250361"/>
                  <a:pt x="1128279" y="5242467"/>
                  <a:pt x="1134199" y="5235559"/>
                </a:cubicBezTo>
                <a:cubicBezTo>
                  <a:pt x="1140614" y="5228035"/>
                  <a:pt x="1147151" y="5220511"/>
                  <a:pt x="1154181" y="5213603"/>
                </a:cubicBezTo>
                <a:cubicBezTo>
                  <a:pt x="1189460" y="5178942"/>
                  <a:pt x="1224861" y="5144528"/>
                  <a:pt x="1260262" y="5110113"/>
                </a:cubicBezTo>
                <a:cubicBezTo>
                  <a:pt x="1263099" y="5107400"/>
                  <a:pt x="1265935" y="5104439"/>
                  <a:pt x="1269267" y="5102589"/>
                </a:cubicBezTo>
                <a:close/>
                <a:moveTo>
                  <a:pt x="149303" y="5115047"/>
                </a:moveTo>
                <a:cubicBezTo>
                  <a:pt x="153605" y="5114060"/>
                  <a:pt x="158261" y="5113813"/>
                  <a:pt x="162085" y="5114183"/>
                </a:cubicBezTo>
                <a:cubicBezTo>
                  <a:pt x="166772" y="5114800"/>
                  <a:pt x="170719" y="5123065"/>
                  <a:pt x="176146" y="5128862"/>
                </a:cubicBezTo>
                <a:cubicBezTo>
                  <a:pt x="171706" y="5137126"/>
                  <a:pt x="169239" y="5145021"/>
                  <a:pt x="164305" y="5150448"/>
                </a:cubicBezTo>
                <a:cubicBezTo>
                  <a:pt x="128657" y="5189920"/>
                  <a:pt x="93256" y="5229515"/>
                  <a:pt x="56375" y="5267876"/>
                </a:cubicBezTo>
                <a:cubicBezTo>
                  <a:pt x="40463" y="5284528"/>
                  <a:pt x="28251" y="5286255"/>
                  <a:pt x="21097" y="5277127"/>
                </a:cubicBezTo>
                <a:cubicBezTo>
                  <a:pt x="10735" y="5263929"/>
                  <a:pt x="19123" y="5251964"/>
                  <a:pt x="27388" y="5242713"/>
                </a:cubicBezTo>
                <a:cubicBezTo>
                  <a:pt x="63775" y="5201391"/>
                  <a:pt x="100780" y="5160439"/>
                  <a:pt x="138648" y="5120351"/>
                </a:cubicBezTo>
                <a:cubicBezTo>
                  <a:pt x="141054" y="5117761"/>
                  <a:pt x="145001" y="5116034"/>
                  <a:pt x="149303" y="5115047"/>
                </a:cubicBezTo>
                <a:close/>
                <a:moveTo>
                  <a:pt x="940341" y="5040714"/>
                </a:moveTo>
                <a:cubicBezTo>
                  <a:pt x="944396" y="5040267"/>
                  <a:pt x="948559" y="5041531"/>
                  <a:pt x="952630" y="5045109"/>
                </a:cubicBezTo>
                <a:cubicBezTo>
                  <a:pt x="960771" y="5052140"/>
                  <a:pt x="959537" y="5060774"/>
                  <a:pt x="954850" y="5069162"/>
                </a:cubicBezTo>
                <a:cubicBezTo>
                  <a:pt x="953000" y="5072615"/>
                  <a:pt x="950409" y="5075699"/>
                  <a:pt x="947819" y="5078660"/>
                </a:cubicBezTo>
                <a:cubicBezTo>
                  <a:pt x="922532" y="5106290"/>
                  <a:pt x="897493" y="5134167"/>
                  <a:pt x="871713" y="5161303"/>
                </a:cubicBezTo>
                <a:cubicBezTo>
                  <a:pt x="864312" y="5169074"/>
                  <a:pt x="855554" y="5175982"/>
                  <a:pt x="846179" y="5181163"/>
                </a:cubicBezTo>
                <a:cubicBezTo>
                  <a:pt x="830267" y="5189797"/>
                  <a:pt x="820029" y="5182273"/>
                  <a:pt x="821633" y="5155876"/>
                </a:cubicBezTo>
                <a:cubicBezTo>
                  <a:pt x="823730" y="5152052"/>
                  <a:pt x="827183" y="5139841"/>
                  <a:pt x="834955" y="5132316"/>
                </a:cubicBezTo>
                <a:cubicBezTo>
                  <a:pt x="865422" y="5102959"/>
                  <a:pt x="897246" y="5074959"/>
                  <a:pt x="928700" y="5046589"/>
                </a:cubicBezTo>
                <a:cubicBezTo>
                  <a:pt x="932339" y="5043320"/>
                  <a:pt x="936285" y="5041161"/>
                  <a:pt x="940341" y="5040714"/>
                </a:cubicBezTo>
                <a:close/>
                <a:moveTo>
                  <a:pt x="536280" y="5073355"/>
                </a:moveTo>
                <a:cubicBezTo>
                  <a:pt x="541692" y="5072985"/>
                  <a:pt x="546749" y="5075206"/>
                  <a:pt x="550881" y="5079523"/>
                </a:cubicBezTo>
                <a:cubicBezTo>
                  <a:pt x="560379" y="5089390"/>
                  <a:pt x="558035" y="5100122"/>
                  <a:pt x="550264" y="5109003"/>
                </a:cubicBezTo>
                <a:cubicBezTo>
                  <a:pt x="519057" y="5144775"/>
                  <a:pt x="487480" y="5180176"/>
                  <a:pt x="455532" y="5215206"/>
                </a:cubicBezTo>
                <a:cubicBezTo>
                  <a:pt x="450475" y="5220634"/>
                  <a:pt x="442704" y="5223594"/>
                  <a:pt x="432589" y="5230255"/>
                </a:cubicBezTo>
                <a:cubicBezTo>
                  <a:pt x="427655" y="5222484"/>
                  <a:pt x="420131" y="5215946"/>
                  <a:pt x="420008" y="5209410"/>
                </a:cubicBezTo>
                <a:cubicBezTo>
                  <a:pt x="419884" y="5201269"/>
                  <a:pt x="424201" y="5191647"/>
                  <a:pt x="429629" y="5185232"/>
                </a:cubicBezTo>
                <a:cubicBezTo>
                  <a:pt x="458986" y="5150571"/>
                  <a:pt x="488836" y="5116158"/>
                  <a:pt x="519550" y="5082730"/>
                </a:cubicBezTo>
                <a:cubicBezTo>
                  <a:pt x="525101" y="5076686"/>
                  <a:pt x="530868" y="5073725"/>
                  <a:pt x="536280" y="5073355"/>
                </a:cubicBezTo>
                <a:close/>
                <a:moveTo>
                  <a:pt x="1135309" y="4694921"/>
                </a:moveTo>
                <a:cubicBezTo>
                  <a:pt x="1145177" y="4690233"/>
                  <a:pt x="1155415" y="4698374"/>
                  <a:pt x="1154551" y="4712066"/>
                </a:cubicBezTo>
                <a:cubicBezTo>
                  <a:pt x="1152331" y="4715890"/>
                  <a:pt x="1149864" y="4722551"/>
                  <a:pt x="1145546" y="4727608"/>
                </a:cubicBezTo>
                <a:cubicBezTo>
                  <a:pt x="1120631" y="4756842"/>
                  <a:pt x="1095344" y="4785706"/>
                  <a:pt x="1069811" y="4814569"/>
                </a:cubicBezTo>
                <a:cubicBezTo>
                  <a:pt x="1065986" y="4818887"/>
                  <a:pt x="1061176" y="4823944"/>
                  <a:pt x="1055996" y="4825177"/>
                </a:cubicBezTo>
                <a:cubicBezTo>
                  <a:pt x="1049210" y="4826658"/>
                  <a:pt x="1040206" y="4826781"/>
                  <a:pt x="1034780" y="4823450"/>
                </a:cubicBezTo>
                <a:cubicBezTo>
                  <a:pt x="1026267" y="4818270"/>
                  <a:pt x="1029969" y="4809635"/>
                  <a:pt x="1034780" y="4802728"/>
                </a:cubicBezTo>
                <a:cubicBezTo>
                  <a:pt x="1038110" y="4797917"/>
                  <a:pt x="1042057" y="4793353"/>
                  <a:pt x="1046004" y="4789036"/>
                </a:cubicBezTo>
                <a:cubicBezTo>
                  <a:pt x="1071168" y="4761283"/>
                  <a:pt x="1096453" y="4733652"/>
                  <a:pt x="1121864" y="4706145"/>
                </a:cubicBezTo>
                <a:cubicBezTo>
                  <a:pt x="1125810" y="4701828"/>
                  <a:pt x="1130252" y="4697388"/>
                  <a:pt x="1135309" y="4694921"/>
                </a:cubicBezTo>
                <a:close/>
                <a:moveTo>
                  <a:pt x="415321" y="4746974"/>
                </a:moveTo>
                <a:cubicBezTo>
                  <a:pt x="422228" y="4745988"/>
                  <a:pt x="431479" y="4746974"/>
                  <a:pt x="436537" y="4751045"/>
                </a:cubicBezTo>
                <a:cubicBezTo>
                  <a:pt x="440361" y="4754129"/>
                  <a:pt x="439620" y="4763381"/>
                  <a:pt x="439990" y="4769917"/>
                </a:cubicBezTo>
                <a:cubicBezTo>
                  <a:pt x="440114" y="4772384"/>
                  <a:pt x="437770" y="4775345"/>
                  <a:pt x="435797" y="4777442"/>
                </a:cubicBezTo>
                <a:cubicBezTo>
                  <a:pt x="401629" y="4815680"/>
                  <a:pt x="367585" y="4854040"/>
                  <a:pt x="332924" y="4892032"/>
                </a:cubicBezTo>
                <a:cubicBezTo>
                  <a:pt x="328483" y="4896843"/>
                  <a:pt x="321699" y="4899310"/>
                  <a:pt x="317875" y="4901777"/>
                </a:cubicBezTo>
                <a:cubicBezTo>
                  <a:pt x="304677" y="4900914"/>
                  <a:pt x="296659" y="4888332"/>
                  <a:pt x="300853" y="4877354"/>
                </a:cubicBezTo>
                <a:cubicBezTo>
                  <a:pt x="303566" y="4870200"/>
                  <a:pt x="308007" y="4863169"/>
                  <a:pt x="313064" y="4857247"/>
                </a:cubicBezTo>
                <a:cubicBezTo>
                  <a:pt x="342298" y="4823821"/>
                  <a:pt x="371902" y="4790517"/>
                  <a:pt x="401506" y="4757459"/>
                </a:cubicBezTo>
                <a:cubicBezTo>
                  <a:pt x="405329" y="4753142"/>
                  <a:pt x="410263" y="4747714"/>
                  <a:pt x="415321" y="4746974"/>
                </a:cubicBezTo>
                <a:close/>
                <a:moveTo>
                  <a:pt x="813985" y="4683696"/>
                </a:moveTo>
                <a:cubicBezTo>
                  <a:pt x="830020" y="4682463"/>
                  <a:pt x="840752" y="4696031"/>
                  <a:pt x="835941" y="4709476"/>
                </a:cubicBezTo>
                <a:cubicBezTo>
                  <a:pt x="833351" y="4716630"/>
                  <a:pt x="828540" y="4723415"/>
                  <a:pt x="823605" y="4729334"/>
                </a:cubicBezTo>
                <a:cubicBezTo>
                  <a:pt x="795483" y="4762393"/>
                  <a:pt x="767112" y="4795079"/>
                  <a:pt x="738619" y="4827890"/>
                </a:cubicBezTo>
                <a:cubicBezTo>
                  <a:pt x="735412" y="4831592"/>
                  <a:pt x="731835" y="4835169"/>
                  <a:pt x="728011" y="4838005"/>
                </a:cubicBezTo>
                <a:cubicBezTo>
                  <a:pt x="720116" y="4843802"/>
                  <a:pt x="711975" y="4842323"/>
                  <a:pt x="708151" y="4833934"/>
                </a:cubicBezTo>
                <a:cubicBezTo>
                  <a:pt x="702478" y="4821477"/>
                  <a:pt x="697667" y="4808402"/>
                  <a:pt x="709138" y="4795574"/>
                </a:cubicBezTo>
                <a:cubicBezTo>
                  <a:pt x="739359" y="4761776"/>
                  <a:pt x="768962" y="4727484"/>
                  <a:pt x="799183" y="4693686"/>
                </a:cubicBezTo>
                <a:cubicBezTo>
                  <a:pt x="803500" y="4688754"/>
                  <a:pt x="810285" y="4686162"/>
                  <a:pt x="813985" y="4683696"/>
                </a:cubicBezTo>
                <a:close/>
                <a:moveTo>
                  <a:pt x="128026" y="4509943"/>
                </a:moveTo>
                <a:cubicBezTo>
                  <a:pt x="132451" y="4509310"/>
                  <a:pt x="137231" y="4509465"/>
                  <a:pt x="140993" y="4510143"/>
                </a:cubicBezTo>
                <a:cubicBezTo>
                  <a:pt x="145433" y="4511006"/>
                  <a:pt x="148270" y="4520011"/>
                  <a:pt x="152218" y="4525685"/>
                </a:cubicBezTo>
                <a:cubicBezTo>
                  <a:pt x="147777" y="4533332"/>
                  <a:pt x="145310" y="4539870"/>
                  <a:pt x="140869" y="4544927"/>
                </a:cubicBezTo>
                <a:cubicBezTo>
                  <a:pt x="106085" y="4584152"/>
                  <a:pt x="70930" y="4623130"/>
                  <a:pt x="35776" y="4661985"/>
                </a:cubicBezTo>
                <a:cubicBezTo>
                  <a:pt x="33186" y="4664946"/>
                  <a:pt x="30102" y="4668893"/>
                  <a:pt x="26772" y="4669386"/>
                </a:cubicBezTo>
                <a:cubicBezTo>
                  <a:pt x="19617" y="4670496"/>
                  <a:pt x="10736" y="4671977"/>
                  <a:pt x="5185" y="4668770"/>
                </a:cubicBezTo>
                <a:cubicBezTo>
                  <a:pt x="1239" y="4666549"/>
                  <a:pt x="-735" y="4656558"/>
                  <a:pt x="251" y="4650761"/>
                </a:cubicBezTo>
                <a:cubicBezTo>
                  <a:pt x="1608" y="4643360"/>
                  <a:pt x="5432" y="4635465"/>
                  <a:pt x="10490" y="4629791"/>
                </a:cubicBezTo>
                <a:cubicBezTo>
                  <a:pt x="45521" y="4590936"/>
                  <a:pt x="80798" y="4552205"/>
                  <a:pt x="117186" y="4514460"/>
                </a:cubicBezTo>
                <a:cubicBezTo>
                  <a:pt x="119531" y="4511993"/>
                  <a:pt x="123601" y="4510575"/>
                  <a:pt x="128026" y="4509943"/>
                </a:cubicBezTo>
                <a:close/>
                <a:moveTo>
                  <a:pt x="1141106" y="4354108"/>
                </a:moveTo>
                <a:cubicBezTo>
                  <a:pt x="1155908" y="4353491"/>
                  <a:pt x="1165776" y="4364099"/>
                  <a:pt x="1162693" y="4375200"/>
                </a:cubicBezTo>
                <a:cubicBezTo>
                  <a:pt x="1161212" y="4380628"/>
                  <a:pt x="1157635" y="4386054"/>
                  <a:pt x="1153688" y="4390249"/>
                </a:cubicBezTo>
                <a:cubicBezTo>
                  <a:pt x="1122111" y="4424417"/>
                  <a:pt x="1090286" y="4458460"/>
                  <a:pt x="1058216" y="4492258"/>
                </a:cubicBezTo>
                <a:cubicBezTo>
                  <a:pt x="1052789" y="4497932"/>
                  <a:pt x="1046498" y="4503730"/>
                  <a:pt x="1039466" y="4506567"/>
                </a:cubicBezTo>
                <a:cubicBezTo>
                  <a:pt x="1033916" y="4508788"/>
                  <a:pt x="1023925" y="4509281"/>
                  <a:pt x="1020593" y="4505950"/>
                </a:cubicBezTo>
                <a:cubicBezTo>
                  <a:pt x="1016153" y="4501385"/>
                  <a:pt x="1013193" y="4491519"/>
                  <a:pt x="1014920" y="4485474"/>
                </a:cubicBezTo>
                <a:cubicBezTo>
                  <a:pt x="1017510" y="4476346"/>
                  <a:pt x="1023554" y="4467465"/>
                  <a:pt x="1030216" y="4460557"/>
                </a:cubicBezTo>
                <a:cubicBezTo>
                  <a:pt x="1061792" y="4427746"/>
                  <a:pt x="1093987" y="4395553"/>
                  <a:pt x="1126428" y="4363482"/>
                </a:cubicBezTo>
                <a:cubicBezTo>
                  <a:pt x="1131115" y="4358795"/>
                  <a:pt x="1137776" y="4356205"/>
                  <a:pt x="1141106" y="4354108"/>
                </a:cubicBezTo>
                <a:close/>
                <a:moveTo>
                  <a:pt x="763474" y="4340969"/>
                </a:moveTo>
                <a:cubicBezTo>
                  <a:pt x="767452" y="4340353"/>
                  <a:pt x="771738" y="4340476"/>
                  <a:pt x="775007" y="4341277"/>
                </a:cubicBezTo>
                <a:cubicBezTo>
                  <a:pt x="780187" y="4342511"/>
                  <a:pt x="783764" y="4350159"/>
                  <a:pt x="788452" y="4355463"/>
                </a:cubicBezTo>
                <a:cubicBezTo>
                  <a:pt x="784504" y="4363234"/>
                  <a:pt x="782654" y="4370264"/>
                  <a:pt x="778337" y="4375075"/>
                </a:cubicBezTo>
                <a:cubicBezTo>
                  <a:pt x="750954" y="4405912"/>
                  <a:pt x="723323" y="4436750"/>
                  <a:pt x="694953" y="4466723"/>
                </a:cubicBezTo>
                <a:cubicBezTo>
                  <a:pt x="686565" y="4475605"/>
                  <a:pt x="675464" y="4486953"/>
                  <a:pt x="662142" y="4474988"/>
                </a:cubicBezTo>
                <a:cubicBezTo>
                  <a:pt x="650917" y="4464750"/>
                  <a:pt x="657085" y="4452045"/>
                  <a:pt x="664733" y="4443164"/>
                </a:cubicBezTo>
                <a:cubicBezTo>
                  <a:pt x="693720" y="4409860"/>
                  <a:pt x="723447" y="4377050"/>
                  <a:pt x="753791" y="4345101"/>
                </a:cubicBezTo>
                <a:cubicBezTo>
                  <a:pt x="755826" y="4342943"/>
                  <a:pt x="759496" y="4341586"/>
                  <a:pt x="763474" y="4340969"/>
                </a:cubicBezTo>
                <a:close/>
                <a:moveTo>
                  <a:pt x="439497" y="4359164"/>
                </a:moveTo>
                <a:cubicBezTo>
                  <a:pt x="450229" y="4357067"/>
                  <a:pt x="455533" y="4364098"/>
                  <a:pt x="458000" y="4374583"/>
                </a:cubicBezTo>
                <a:cubicBezTo>
                  <a:pt x="456643" y="4377913"/>
                  <a:pt x="455903" y="4381984"/>
                  <a:pt x="453559" y="4384943"/>
                </a:cubicBezTo>
                <a:cubicBezTo>
                  <a:pt x="427039" y="4419111"/>
                  <a:pt x="400519" y="4453280"/>
                  <a:pt x="373382" y="4486954"/>
                </a:cubicBezTo>
                <a:cubicBezTo>
                  <a:pt x="368571" y="4492998"/>
                  <a:pt x="362034" y="4499166"/>
                  <a:pt x="355126" y="4501509"/>
                </a:cubicBezTo>
                <a:cubicBezTo>
                  <a:pt x="348836" y="4503606"/>
                  <a:pt x="339338" y="4502618"/>
                  <a:pt x="334034" y="4498919"/>
                </a:cubicBezTo>
                <a:cubicBezTo>
                  <a:pt x="330210" y="4496329"/>
                  <a:pt x="329347" y="4486584"/>
                  <a:pt x="330580" y="4480663"/>
                </a:cubicBezTo>
                <a:cubicBezTo>
                  <a:pt x="331813" y="4474249"/>
                  <a:pt x="336254" y="4467958"/>
                  <a:pt x="340571" y="4462901"/>
                </a:cubicBezTo>
                <a:cubicBezTo>
                  <a:pt x="367585" y="4431570"/>
                  <a:pt x="394845" y="4400486"/>
                  <a:pt x="422475" y="4369772"/>
                </a:cubicBezTo>
                <a:cubicBezTo>
                  <a:pt x="426792" y="4364962"/>
                  <a:pt x="433330" y="4360645"/>
                  <a:pt x="439497" y="4359164"/>
                </a:cubicBezTo>
                <a:close/>
                <a:moveTo>
                  <a:pt x="359443" y="4109505"/>
                </a:moveTo>
                <a:cubicBezTo>
                  <a:pt x="369928" y="4104817"/>
                  <a:pt x="380166" y="4112465"/>
                  <a:pt x="380536" y="4125788"/>
                </a:cubicBezTo>
                <a:cubicBezTo>
                  <a:pt x="378932" y="4128748"/>
                  <a:pt x="377082" y="4134544"/>
                  <a:pt x="373258" y="4138616"/>
                </a:cubicBezTo>
                <a:cubicBezTo>
                  <a:pt x="344765" y="4170069"/>
                  <a:pt x="316024" y="4201153"/>
                  <a:pt x="287284" y="4232360"/>
                </a:cubicBezTo>
                <a:cubicBezTo>
                  <a:pt x="285311" y="4234580"/>
                  <a:pt x="283214" y="4236678"/>
                  <a:pt x="280870" y="4238529"/>
                </a:cubicBezTo>
                <a:cubicBezTo>
                  <a:pt x="271989" y="4246053"/>
                  <a:pt x="262491" y="4250864"/>
                  <a:pt x="251760" y="4241982"/>
                </a:cubicBezTo>
                <a:cubicBezTo>
                  <a:pt x="242385" y="4234211"/>
                  <a:pt x="242508" y="4223727"/>
                  <a:pt x="252130" y="4210405"/>
                </a:cubicBezTo>
                <a:cubicBezTo>
                  <a:pt x="256200" y="4204854"/>
                  <a:pt x="261134" y="4199921"/>
                  <a:pt x="266068" y="4195109"/>
                </a:cubicBezTo>
                <a:cubicBezTo>
                  <a:pt x="290121" y="4171673"/>
                  <a:pt x="314051" y="4148236"/>
                  <a:pt x="338351" y="4125171"/>
                </a:cubicBezTo>
                <a:cubicBezTo>
                  <a:pt x="344641" y="4119126"/>
                  <a:pt x="351672" y="4113083"/>
                  <a:pt x="359443" y="4109505"/>
                </a:cubicBezTo>
                <a:close/>
                <a:moveTo>
                  <a:pt x="1031989" y="4052118"/>
                </a:moveTo>
                <a:cubicBezTo>
                  <a:pt x="1035827" y="4050545"/>
                  <a:pt x="1040022" y="4050483"/>
                  <a:pt x="1044648" y="4052888"/>
                </a:cubicBezTo>
                <a:cubicBezTo>
                  <a:pt x="1048964" y="4055109"/>
                  <a:pt x="1051432" y="4061276"/>
                  <a:pt x="1055256" y="4066457"/>
                </a:cubicBezTo>
                <a:cubicBezTo>
                  <a:pt x="1051925" y="4073611"/>
                  <a:pt x="1050199" y="4080643"/>
                  <a:pt x="1046128" y="4085576"/>
                </a:cubicBezTo>
                <a:cubicBezTo>
                  <a:pt x="1013194" y="4124801"/>
                  <a:pt x="979766" y="4163779"/>
                  <a:pt x="946462" y="4202757"/>
                </a:cubicBezTo>
                <a:cubicBezTo>
                  <a:pt x="943995" y="4205718"/>
                  <a:pt x="940665" y="4209418"/>
                  <a:pt x="937334" y="4209913"/>
                </a:cubicBezTo>
                <a:cubicBezTo>
                  <a:pt x="930180" y="4211145"/>
                  <a:pt x="920434" y="4213243"/>
                  <a:pt x="915995" y="4209665"/>
                </a:cubicBezTo>
                <a:cubicBezTo>
                  <a:pt x="911924" y="4206334"/>
                  <a:pt x="910814" y="4195111"/>
                  <a:pt x="913158" y="4189189"/>
                </a:cubicBezTo>
                <a:cubicBezTo>
                  <a:pt x="917105" y="4179445"/>
                  <a:pt x="924012" y="4170440"/>
                  <a:pt x="931167" y="4162299"/>
                </a:cubicBezTo>
                <a:cubicBezTo>
                  <a:pt x="961017" y="4128131"/>
                  <a:pt x="991361" y="4094458"/>
                  <a:pt x="1021458" y="4060412"/>
                </a:cubicBezTo>
                <a:cubicBezTo>
                  <a:pt x="1024665" y="4056774"/>
                  <a:pt x="1028150" y="4053690"/>
                  <a:pt x="1031989" y="4052118"/>
                </a:cubicBezTo>
                <a:close/>
                <a:moveTo>
                  <a:pt x="4851499" y="1295449"/>
                </a:moveTo>
                <a:cubicBezTo>
                  <a:pt x="4867535" y="1296189"/>
                  <a:pt x="4875552" y="1308031"/>
                  <a:pt x="4870742" y="1320612"/>
                </a:cubicBezTo>
                <a:cubicBezTo>
                  <a:pt x="4869385" y="1324189"/>
                  <a:pt x="4867041" y="1327643"/>
                  <a:pt x="4864574" y="1330604"/>
                </a:cubicBezTo>
                <a:cubicBezTo>
                  <a:pt x="4832997" y="1369829"/>
                  <a:pt x="4801543" y="1409300"/>
                  <a:pt x="4769349" y="1448155"/>
                </a:cubicBezTo>
                <a:cubicBezTo>
                  <a:pt x="4754177" y="1466411"/>
                  <a:pt x="4743199" y="1469865"/>
                  <a:pt x="4732098" y="1462834"/>
                </a:cubicBezTo>
                <a:cubicBezTo>
                  <a:pt x="4720503" y="1455433"/>
                  <a:pt x="4719393" y="1439891"/>
                  <a:pt x="4731357" y="1420155"/>
                </a:cubicBezTo>
                <a:cubicBezTo>
                  <a:pt x="4759481" y="1374022"/>
                  <a:pt x="4798459" y="1337388"/>
                  <a:pt x="4837931" y="1301493"/>
                </a:cubicBezTo>
                <a:cubicBezTo>
                  <a:pt x="4842002" y="1297916"/>
                  <a:pt x="4848416" y="1296806"/>
                  <a:pt x="4851499" y="1295449"/>
                </a:cubicBezTo>
                <a:close/>
                <a:moveTo>
                  <a:pt x="5471082" y="1051589"/>
                </a:moveTo>
                <a:cubicBezTo>
                  <a:pt x="5482553" y="1044805"/>
                  <a:pt x="5495999" y="1052329"/>
                  <a:pt x="5496615" y="1068611"/>
                </a:cubicBezTo>
                <a:cubicBezTo>
                  <a:pt x="5494148" y="1072805"/>
                  <a:pt x="5491558" y="1080699"/>
                  <a:pt x="5486255" y="1086003"/>
                </a:cubicBezTo>
                <a:cubicBezTo>
                  <a:pt x="5446288" y="1125599"/>
                  <a:pt x="5405830" y="1164824"/>
                  <a:pt x="5365495" y="1204049"/>
                </a:cubicBezTo>
                <a:cubicBezTo>
                  <a:pt x="5363398" y="1206022"/>
                  <a:pt x="5360684" y="1207502"/>
                  <a:pt x="5358217" y="1209106"/>
                </a:cubicBezTo>
                <a:cubicBezTo>
                  <a:pt x="5349213" y="1214657"/>
                  <a:pt x="5339715" y="1217864"/>
                  <a:pt x="5331697" y="1208242"/>
                </a:cubicBezTo>
                <a:cubicBezTo>
                  <a:pt x="5324420" y="1199361"/>
                  <a:pt x="5330095" y="1191467"/>
                  <a:pt x="5336014" y="1184559"/>
                </a:cubicBezTo>
                <a:cubicBezTo>
                  <a:pt x="5342429" y="1177035"/>
                  <a:pt x="5348966" y="1169511"/>
                  <a:pt x="5355997" y="1162603"/>
                </a:cubicBezTo>
                <a:cubicBezTo>
                  <a:pt x="5391275" y="1127942"/>
                  <a:pt x="5426676" y="1093528"/>
                  <a:pt x="5462077" y="1059113"/>
                </a:cubicBezTo>
                <a:cubicBezTo>
                  <a:pt x="5464914" y="1056400"/>
                  <a:pt x="5467751" y="1053439"/>
                  <a:pt x="5471082" y="1051589"/>
                </a:cubicBezTo>
                <a:close/>
                <a:moveTo>
                  <a:pt x="4351118" y="1064047"/>
                </a:moveTo>
                <a:cubicBezTo>
                  <a:pt x="4355420" y="1063060"/>
                  <a:pt x="4360077" y="1062813"/>
                  <a:pt x="4363901" y="1063183"/>
                </a:cubicBezTo>
                <a:cubicBezTo>
                  <a:pt x="4368588" y="1063800"/>
                  <a:pt x="4372534" y="1072065"/>
                  <a:pt x="4377962" y="1077862"/>
                </a:cubicBezTo>
                <a:cubicBezTo>
                  <a:pt x="4373522" y="1086126"/>
                  <a:pt x="4371054" y="1094021"/>
                  <a:pt x="4366120" y="1099448"/>
                </a:cubicBezTo>
                <a:cubicBezTo>
                  <a:pt x="4330472" y="1138920"/>
                  <a:pt x="4295071" y="1178515"/>
                  <a:pt x="4258190" y="1216876"/>
                </a:cubicBezTo>
                <a:cubicBezTo>
                  <a:pt x="4242278" y="1233528"/>
                  <a:pt x="4230066" y="1235255"/>
                  <a:pt x="4222912" y="1226127"/>
                </a:cubicBezTo>
                <a:cubicBezTo>
                  <a:pt x="4212550" y="1212929"/>
                  <a:pt x="4220938" y="1200964"/>
                  <a:pt x="4229203" y="1191713"/>
                </a:cubicBezTo>
                <a:cubicBezTo>
                  <a:pt x="4265590" y="1150391"/>
                  <a:pt x="4302595" y="1109439"/>
                  <a:pt x="4340463" y="1069351"/>
                </a:cubicBezTo>
                <a:cubicBezTo>
                  <a:pt x="4342869" y="1066761"/>
                  <a:pt x="4346816" y="1065034"/>
                  <a:pt x="4351118" y="1064047"/>
                </a:cubicBezTo>
                <a:close/>
                <a:moveTo>
                  <a:pt x="5142155" y="989714"/>
                </a:moveTo>
                <a:cubicBezTo>
                  <a:pt x="5146210" y="989267"/>
                  <a:pt x="5150373" y="990531"/>
                  <a:pt x="5154445" y="994109"/>
                </a:cubicBezTo>
                <a:cubicBezTo>
                  <a:pt x="5162585" y="1001140"/>
                  <a:pt x="5161352" y="1009774"/>
                  <a:pt x="5156665" y="1018162"/>
                </a:cubicBezTo>
                <a:cubicBezTo>
                  <a:pt x="5154815" y="1021615"/>
                  <a:pt x="5152224" y="1024699"/>
                  <a:pt x="5149634" y="1027660"/>
                </a:cubicBezTo>
                <a:cubicBezTo>
                  <a:pt x="5124347" y="1055290"/>
                  <a:pt x="5099308" y="1083167"/>
                  <a:pt x="5073528" y="1110303"/>
                </a:cubicBezTo>
                <a:cubicBezTo>
                  <a:pt x="5066127" y="1118074"/>
                  <a:pt x="5057369" y="1124982"/>
                  <a:pt x="5047994" y="1130163"/>
                </a:cubicBezTo>
                <a:cubicBezTo>
                  <a:pt x="5032082" y="1138797"/>
                  <a:pt x="5021844" y="1131273"/>
                  <a:pt x="5023448" y="1104876"/>
                </a:cubicBezTo>
                <a:cubicBezTo>
                  <a:pt x="5025545" y="1101052"/>
                  <a:pt x="5028997" y="1088841"/>
                  <a:pt x="5036770" y="1081316"/>
                </a:cubicBezTo>
                <a:cubicBezTo>
                  <a:pt x="5067237" y="1051959"/>
                  <a:pt x="5099061" y="1023959"/>
                  <a:pt x="5130515" y="995589"/>
                </a:cubicBezTo>
                <a:cubicBezTo>
                  <a:pt x="5134153" y="992320"/>
                  <a:pt x="5138100" y="990161"/>
                  <a:pt x="5142155" y="989714"/>
                </a:cubicBezTo>
                <a:close/>
                <a:moveTo>
                  <a:pt x="4738095" y="1022355"/>
                </a:moveTo>
                <a:cubicBezTo>
                  <a:pt x="4743507" y="1021985"/>
                  <a:pt x="4748564" y="1024205"/>
                  <a:pt x="4752696" y="1028522"/>
                </a:cubicBezTo>
                <a:cubicBezTo>
                  <a:pt x="4762194" y="1038390"/>
                  <a:pt x="4759850" y="1049122"/>
                  <a:pt x="4752079" y="1058003"/>
                </a:cubicBezTo>
                <a:cubicBezTo>
                  <a:pt x="4720872" y="1093774"/>
                  <a:pt x="4689295" y="1129175"/>
                  <a:pt x="4657347" y="1164206"/>
                </a:cubicBezTo>
                <a:cubicBezTo>
                  <a:pt x="4652290" y="1169634"/>
                  <a:pt x="4644519" y="1172594"/>
                  <a:pt x="4634404" y="1179255"/>
                </a:cubicBezTo>
                <a:cubicBezTo>
                  <a:pt x="4629470" y="1171484"/>
                  <a:pt x="4621946" y="1164946"/>
                  <a:pt x="4621823" y="1158409"/>
                </a:cubicBezTo>
                <a:cubicBezTo>
                  <a:pt x="4621699" y="1150268"/>
                  <a:pt x="4626016" y="1140647"/>
                  <a:pt x="4631444" y="1134233"/>
                </a:cubicBezTo>
                <a:cubicBezTo>
                  <a:pt x="4660801" y="1099571"/>
                  <a:pt x="4690651" y="1065158"/>
                  <a:pt x="4721365" y="1031729"/>
                </a:cubicBezTo>
                <a:cubicBezTo>
                  <a:pt x="4726916" y="1025685"/>
                  <a:pt x="4732683" y="1022725"/>
                  <a:pt x="4738095" y="1022355"/>
                </a:cubicBezTo>
                <a:close/>
                <a:moveTo>
                  <a:pt x="5337124" y="643921"/>
                </a:moveTo>
                <a:cubicBezTo>
                  <a:pt x="5346992" y="639233"/>
                  <a:pt x="5357230" y="647374"/>
                  <a:pt x="5356367" y="661066"/>
                </a:cubicBezTo>
                <a:cubicBezTo>
                  <a:pt x="5354146" y="664890"/>
                  <a:pt x="5351679" y="671551"/>
                  <a:pt x="5347362" y="676608"/>
                </a:cubicBezTo>
                <a:cubicBezTo>
                  <a:pt x="5322446" y="705842"/>
                  <a:pt x="5297159" y="734706"/>
                  <a:pt x="5271626" y="763569"/>
                </a:cubicBezTo>
                <a:cubicBezTo>
                  <a:pt x="5267802" y="767887"/>
                  <a:pt x="5262991" y="772944"/>
                  <a:pt x="5257811" y="774177"/>
                </a:cubicBezTo>
                <a:cubicBezTo>
                  <a:pt x="5251026" y="775658"/>
                  <a:pt x="5242022" y="775781"/>
                  <a:pt x="5236595" y="772450"/>
                </a:cubicBezTo>
                <a:cubicBezTo>
                  <a:pt x="5228083" y="767270"/>
                  <a:pt x="5231784" y="758635"/>
                  <a:pt x="5236595" y="751728"/>
                </a:cubicBezTo>
                <a:cubicBezTo>
                  <a:pt x="5239925" y="746917"/>
                  <a:pt x="5243872" y="742353"/>
                  <a:pt x="5247819" y="738036"/>
                </a:cubicBezTo>
                <a:cubicBezTo>
                  <a:pt x="5272983" y="710283"/>
                  <a:pt x="5298269" y="682652"/>
                  <a:pt x="5323679" y="655145"/>
                </a:cubicBezTo>
                <a:cubicBezTo>
                  <a:pt x="5327626" y="650828"/>
                  <a:pt x="5332067" y="646388"/>
                  <a:pt x="5337124" y="643921"/>
                </a:cubicBezTo>
                <a:close/>
                <a:moveTo>
                  <a:pt x="4617136" y="695974"/>
                </a:moveTo>
                <a:cubicBezTo>
                  <a:pt x="4624043" y="694988"/>
                  <a:pt x="4633294" y="695974"/>
                  <a:pt x="4638352" y="700045"/>
                </a:cubicBezTo>
                <a:cubicBezTo>
                  <a:pt x="4642176" y="703129"/>
                  <a:pt x="4641435" y="712380"/>
                  <a:pt x="4641805" y="718917"/>
                </a:cubicBezTo>
                <a:cubicBezTo>
                  <a:pt x="4641929" y="721384"/>
                  <a:pt x="4639585" y="724345"/>
                  <a:pt x="4637612" y="726442"/>
                </a:cubicBezTo>
                <a:cubicBezTo>
                  <a:pt x="4603444" y="764680"/>
                  <a:pt x="4569400" y="803041"/>
                  <a:pt x="4534739" y="841033"/>
                </a:cubicBezTo>
                <a:cubicBezTo>
                  <a:pt x="4530298" y="845843"/>
                  <a:pt x="4523514" y="848310"/>
                  <a:pt x="4519690" y="850777"/>
                </a:cubicBezTo>
                <a:cubicBezTo>
                  <a:pt x="4506492" y="849914"/>
                  <a:pt x="4498474" y="837332"/>
                  <a:pt x="4502668" y="826354"/>
                </a:cubicBezTo>
                <a:cubicBezTo>
                  <a:pt x="4505381" y="819200"/>
                  <a:pt x="4509822" y="812169"/>
                  <a:pt x="4514879" y="806248"/>
                </a:cubicBezTo>
                <a:cubicBezTo>
                  <a:pt x="4544113" y="772821"/>
                  <a:pt x="4573717" y="739517"/>
                  <a:pt x="4603321" y="706459"/>
                </a:cubicBezTo>
                <a:cubicBezTo>
                  <a:pt x="4607144" y="702142"/>
                  <a:pt x="4612078" y="696714"/>
                  <a:pt x="4617136" y="695974"/>
                </a:cubicBezTo>
                <a:close/>
                <a:moveTo>
                  <a:pt x="5015800" y="632696"/>
                </a:moveTo>
                <a:cubicBezTo>
                  <a:pt x="5031834" y="631463"/>
                  <a:pt x="5042566" y="645031"/>
                  <a:pt x="5037756" y="658476"/>
                </a:cubicBezTo>
                <a:cubicBezTo>
                  <a:pt x="5035165" y="665630"/>
                  <a:pt x="5030354" y="672415"/>
                  <a:pt x="5025420" y="678335"/>
                </a:cubicBezTo>
                <a:cubicBezTo>
                  <a:pt x="4997298" y="711393"/>
                  <a:pt x="4968927" y="744080"/>
                  <a:pt x="4940434" y="776891"/>
                </a:cubicBezTo>
                <a:cubicBezTo>
                  <a:pt x="4937226" y="780592"/>
                  <a:pt x="4933650" y="784169"/>
                  <a:pt x="4929825" y="787006"/>
                </a:cubicBezTo>
                <a:cubicBezTo>
                  <a:pt x="4921930" y="792803"/>
                  <a:pt x="4913789" y="791323"/>
                  <a:pt x="4909967" y="782935"/>
                </a:cubicBezTo>
                <a:cubicBezTo>
                  <a:pt x="4904293" y="770477"/>
                  <a:pt x="4899482" y="757402"/>
                  <a:pt x="4910953" y="744573"/>
                </a:cubicBezTo>
                <a:cubicBezTo>
                  <a:pt x="4941174" y="710775"/>
                  <a:pt x="4970778" y="676485"/>
                  <a:pt x="5000998" y="642686"/>
                </a:cubicBezTo>
                <a:cubicBezTo>
                  <a:pt x="5005315" y="637754"/>
                  <a:pt x="5012100" y="635162"/>
                  <a:pt x="5015800" y="632696"/>
                </a:cubicBezTo>
                <a:close/>
                <a:moveTo>
                  <a:pt x="4329841" y="458943"/>
                </a:moveTo>
                <a:cubicBezTo>
                  <a:pt x="4334266" y="458310"/>
                  <a:pt x="4339046" y="458465"/>
                  <a:pt x="4342809" y="459143"/>
                </a:cubicBezTo>
                <a:cubicBezTo>
                  <a:pt x="4347248" y="460006"/>
                  <a:pt x="4350086" y="469011"/>
                  <a:pt x="4354034" y="474685"/>
                </a:cubicBezTo>
                <a:cubicBezTo>
                  <a:pt x="4349592" y="482332"/>
                  <a:pt x="4347125" y="488870"/>
                  <a:pt x="4342684" y="493927"/>
                </a:cubicBezTo>
                <a:cubicBezTo>
                  <a:pt x="4307901" y="533152"/>
                  <a:pt x="4272745" y="572130"/>
                  <a:pt x="4237591" y="610985"/>
                </a:cubicBezTo>
                <a:cubicBezTo>
                  <a:pt x="4235001" y="613946"/>
                  <a:pt x="4231917" y="617893"/>
                  <a:pt x="4228587" y="618386"/>
                </a:cubicBezTo>
                <a:cubicBezTo>
                  <a:pt x="4221432" y="619496"/>
                  <a:pt x="4212551" y="620977"/>
                  <a:pt x="4207001" y="617770"/>
                </a:cubicBezTo>
                <a:cubicBezTo>
                  <a:pt x="4203054" y="615549"/>
                  <a:pt x="4201081" y="605558"/>
                  <a:pt x="4202067" y="599761"/>
                </a:cubicBezTo>
                <a:cubicBezTo>
                  <a:pt x="4203423" y="592360"/>
                  <a:pt x="4207247" y="584465"/>
                  <a:pt x="4212305" y="578791"/>
                </a:cubicBezTo>
                <a:cubicBezTo>
                  <a:pt x="4247336" y="539936"/>
                  <a:pt x="4282614" y="501205"/>
                  <a:pt x="4319002" y="463460"/>
                </a:cubicBezTo>
                <a:cubicBezTo>
                  <a:pt x="4321346" y="460993"/>
                  <a:pt x="4325416" y="459575"/>
                  <a:pt x="4329841" y="458943"/>
                </a:cubicBezTo>
                <a:close/>
                <a:moveTo>
                  <a:pt x="5342922" y="303108"/>
                </a:moveTo>
                <a:cubicBezTo>
                  <a:pt x="5357723" y="302491"/>
                  <a:pt x="5367591" y="313099"/>
                  <a:pt x="5364508" y="324200"/>
                </a:cubicBezTo>
                <a:cubicBezTo>
                  <a:pt x="5363027" y="329627"/>
                  <a:pt x="5359450" y="335055"/>
                  <a:pt x="5355503" y="339249"/>
                </a:cubicBezTo>
                <a:cubicBezTo>
                  <a:pt x="5323926" y="373417"/>
                  <a:pt x="5292102" y="407461"/>
                  <a:pt x="5260031" y="441259"/>
                </a:cubicBezTo>
                <a:cubicBezTo>
                  <a:pt x="5254604" y="446933"/>
                  <a:pt x="5248313" y="452730"/>
                  <a:pt x="5241282" y="455567"/>
                </a:cubicBezTo>
                <a:cubicBezTo>
                  <a:pt x="5235731" y="457787"/>
                  <a:pt x="5225740" y="458281"/>
                  <a:pt x="5222409" y="454950"/>
                </a:cubicBezTo>
                <a:cubicBezTo>
                  <a:pt x="5217969" y="450385"/>
                  <a:pt x="5215009" y="440519"/>
                  <a:pt x="5216735" y="434474"/>
                </a:cubicBezTo>
                <a:cubicBezTo>
                  <a:pt x="5219326" y="425347"/>
                  <a:pt x="5225370" y="416465"/>
                  <a:pt x="5232031" y="409558"/>
                </a:cubicBezTo>
                <a:cubicBezTo>
                  <a:pt x="5263608" y="376747"/>
                  <a:pt x="5295802" y="344553"/>
                  <a:pt x="5328243" y="312481"/>
                </a:cubicBezTo>
                <a:cubicBezTo>
                  <a:pt x="5332930" y="307795"/>
                  <a:pt x="5339591" y="305205"/>
                  <a:pt x="5342922" y="303108"/>
                </a:cubicBezTo>
                <a:close/>
                <a:moveTo>
                  <a:pt x="4965289" y="289969"/>
                </a:moveTo>
                <a:cubicBezTo>
                  <a:pt x="4969266" y="289353"/>
                  <a:pt x="4973552" y="289476"/>
                  <a:pt x="4976822" y="290277"/>
                </a:cubicBezTo>
                <a:cubicBezTo>
                  <a:pt x="4982002" y="291511"/>
                  <a:pt x="4985579" y="299159"/>
                  <a:pt x="4990267" y="304463"/>
                </a:cubicBezTo>
                <a:cubicBezTo>
                  <a:pt x="4986319" y="312234"/>
                  <a:pt x="4984469" y="319264"/>
                  <a:pt x="4980153" y="324075"/>
                </a:cubicBezTo>
                <a:cubicBezTo>
                  <a:pt x="4952769" y="354912"/>
                  <a:pt x="4925138" y="385750"/>
                  <a:pt x="4896769" y="415723"/>
                </a:cubicBezTo>
                <a:cubicBezTo>
                  <a:pt x="4888380" y="424605"/>
                  <a:pt x="4877279" y="435953"/>
                  <a:pt x="4863957" y="423988"/>
                </a:cubicBezTo>
                <a:cubicBezTo>
                  <a:pt x="4852732" y="413750"/>
                  <a:pt x="4858901" y="401045"/>
                  <a:pt x="4866548" y="392164"/>
                </a:cubicBezTo>
                <a:cubicBezTo>
                  <a:pt x="4895535" y="358860"/>
                  <a:pt x="4925262" y="326049"/>
                  <a:pt x="4955606" y="294101"/>
                </a:cubicBezTo>
                <a:cubicBezTo>
                  <a:pt x="4957642" y="291943"/>
                  <a:pt x="4961311" y="290586"/>
                  <a:pt x="4965289" y="289969"/>
                </a:cubicBezTo>
                <a:close/>
                <a:moveTo>
                  <a:pt x="4641312" y="308164"/>
                </a:moveTo>
                <a:cubicBezTo>
                  <a:pt x="4652043" y="306067"/>
                  <a:pt x="4657348" y="313098"/>
                  <a:pt x="4659815" y="323583"/>
                </a:cubicBezTo>
                <a:cubicBezTo>
                  <a:pt x="4658458" y="326913"/>
                  <a:pt x="4657717" y="330984"/>
                  <a:pt x="4655374" y="333944"/>
                </a:cubicBezTo>
                <a:cubicBezTo>
                  <a:pt x="4628854" y="368112"/>
                  <a:pt x="4602334" y="402280"/>
                  <a:pt x="4575197" y="435954"/>
                </a:cubicBezTo>
                <a:cubicBezTo>
                  <a:pt x="4570386" y="441998"/>
                  <a:pt x="4563849" y="448166"/>
                  <a:pt x="4556941" y="450509"/>
                </a:cubicBezTo>
                <a:cubicBezTo>
                  <a:pt x="4550651" y="452606"/>
                  <a:pt x="4541153" y="451619"/>
                  <a:pt x="4535849" y="447919"/>
                </a:cubicBezTo>
                <a:cubicBezTo>
                  <a:pt x="4532024" y="445329"/>
                  <a:pt x="4531162" y="435584"/>
                  <a:pt x="4532394" y="429663"/>
                </a:cubicBezTo>
                <a:cubicBezTo>
                  <a:pt x="4533628" y="423249"/>
                  <a:pt x="4538069" y="416958"/>
                  <a:pt x="4542386" y="411901"/>
                </a:cubicBezTo>
                <a:cubicBezTo>
                  <a:pt x="4569399" y="380570"/>
                  <a:pt x="4596660" y="349486"/>
                  <a:pt x="4624290" y="318772"/>
                </a:cubicBezTo>
                <a:cubicBezTo>
                  <a:pt x="4628607" y="313962"/>
                  <a:pt x="4635145" y="309645"/>
                  <a:pt x="4641312" y="308164"/>
                </a:cubicBezTo>
                <a:close/>
                <a:moveTo>
                  <a:pt x="4561258" y="58505"/>
                </a:moveTo>
                <a:cubicBezTo>
                  <a:pt x="4571743" y="53818"/>
                  <a:pt x="4581980" y="61466"/>
                  <a:pt x="4582351" y="74788"/>
                </a:cubicBezTo>
                <a:cubicBezTo>
                  <a:pt x="4580747" y="77748"/>
                  <a:pt x="4578897" y="83545"/>
                  <a:pt x="4575073" y="87616"/>
                </a:cubicBezTo>
                <a:cubicBezTo>
                  <a:pt x="4546580" y="119070"/>
                  <a:pt x="4517838" y="150154"/>
                  <a:pt x="4489099" y="181361"/>
                </a:cubicBezTo>
                <a:cubicBezTo>
                  <a:pt x="4487126" y="183581"/>
                  <a:pt x="4485029" y="185678"/>
                  <a:pt x="4482685" y="187529"/>
                </a:cubicBezTo>
                <a:cubicBezTo>
                  <a:pt x="4473804" y="195053"/>
                  <a:pt x="4464306" y="199864"/>
                  <a:pt x="4453575" y="190982"/>
                </a:cubicBezTo>
                <a:cubicBezTo>
                  <a:pt x="4444200" y="183211"/>
                  <a:pt x="4444323" y="172727"/>
                  <a:pt x="4453945" y="159405"/>
                </a:cubicBezTo>
                <a:cubicBezTo>
                  <a:pt x="4458015" y="153854"/>
                  <a:pt x="4462949" y="148920"/>
                  <a:pt x="4467883" y="144110"/>
                </a:cubicBezTo>
                <a:cubicBezTo>
                  <a:pt x="4491936" y="120673"/>
                  <a:pt x="4515866" y="97237"/>
                  <a:pt x="4540166" y="74171"/>
                </a:cubicBezTo>
                <a:cubicBezTo>
                  <a:pt x="4546456" y="68127"/>
                  <a:pt x="4553487" y="62083"/>
                  <a:pt x="4561258" y="58505"/>
                </a:cubicBezTo>
                <a:close/>
                <a:moveTo>
                  <a:pt x="5233804" y="1118"/>
                </a:moveTo>
                <a:cubicBezTo>
                  <a:pt x="5237643" y="-455"/>
                  <a:pt x="5241837" y="-517"/>
                  <a:pt x="5246463" y="1888"/>
                </a:cubicBezTo>
                <a:cubicBezTo>
                  <a:pt x="5250780" y="4108"/>
                  <a:pt x="5253247" y="10276"/>
                  <a:pt x="5257072" y="15457"/>
                </a:cubicBezTo>
                <a:cubicBezTo>
                  <a:pt x="5253740" y="22611"/>
                  <a:pt x="5252014" y="29642"/>
                  <a:pt x="5247943" y="34576"/>
                </a:cubicBezTo>
                <a:cubicBezTo>
                  <a:pt x="5215009" y="73801"/>
                  <a:pt x="5181581" y="112779"/>
                  <a:pt x="5148277" y="151757"/>
                </a:cubicBezTo>
                <a:cubicBezTo>
                  <a:pt x="5145810" y="154718"/>
                  <a:pt x="5142480" y="158418"/>
                  <a:pt x="5139149" y="158912"/>
                </a:cubicBezTo>
                <a:cubicBezTo>
                  <a:pt x="5131995" y="160145"/>
                  <a:pt x="5122250" y="162242"/>
                  <a:pt x="5117810" y="158665"/>
                </a:cubicBezTo>
                <a:cubicBezTo>
                  <a:pt x="5113739" y="155334"/>
                  <a:pt x="5112629" y="144110"/>
                  <a:pt x="5114974" y="138189"/>
                </a:cubicBezTo>
                <a:cubicBezTo>
                  <a:pt x="5118920" y="128444"/>
                  <a:pt x="5125828" y="119440"/>
                  <a:pt x="5132982" y="111299"/>
                </a:cubicBezTo>
                <a:cubicBezTo>
                  <a:pt x="5162832" y="77131"/>
                  <a:pt x="5193176" y="43457"/>
                  <a:pt x="5223273" y="9412"/>
                </a:cubicBezTo>
                <a:cubicBezTo>
                  <a:pt x="5226481" y="5774"/>
                  <a:pt x="5229965" y="2690"/>
                  <a:pt x="5233804" y="1118"/>
                </a:cubicBezTo>
                <a:close/>
              </a:path>
            </a:pathLst>
          </a:custGeom>
          <a:solidFill>
            <a:schemeClr val="accent3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337560" y="685800"/>
            <a:ext cx="5516881" cy="5486400"/>
          </a:xfrm>
          <a:prstGeom prst="ellipse">
            <a:avLst/>
          </a:prstGeom>
          <a:solidFill>
            <a:schemeClr val="accent3"/>
          </a:solidFill>
        </p:spPr>
        <p:txBody>
          <a:bodyPr lIns="0" tIns="914400" rIns="0" bIns="0" anchor="t">
            <a:noAutofit/>
          </a:bodyPr>
          <a:lstStyle>
            <a:lvl1pPr algn="ctr">
              <a:lnSpc>
                <a:spcPct val="70000"/>
              </a:lnSpc>
              <a:defRPr sz="7200" b="0" cap="all" spc="100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3406400" y="3950886"/>
            <a:ext cx="5726957" cy="1184993"/>
          </a:xfrm>
        </p:spPr>
        <p:txBody>
          <a:bodyPr>
            <a:noAutofit/>
          </a:bodyPr>
          <a:lstStyle>
            <a:lvl1pPr marL="0" indent="0" algn="ctr">
              <a:buNone/>
              <a:defRPr sz="4400" b="1" spc="0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293359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Image and Title 3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phic 17">
            <a:extLst>
              <a:ext uri="{FF2B5EF4-FFF2-40B4-BE49-F238E27FC236}">
                <a16:creationId xmlns:a16="http://schemas.microsoft.com/office/drawing/2014/main" id="{962EEF8D-C611-AD33-8438-E4FCDC0A48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>
            <a:off x="-1" y="5350595"/>
            <a:ext cx="4227905" cy="1507405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67503B8-7226-D7E5-C7B9-1A75F83B6E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49799" b="27649"/>
          <a:stretch/>
        </p:blipFill>
        <p:spPr>
          <a:xfrm rot="10800000">
            <a:off x="7523480" y="-1"/>
            <a:ext cx="4663380" cy="1434039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80BD25B-87AF-2933-53FC-4CD56695E6D4}"/>
              </a:ext>
            </a:extLst>
          </p:cNvPr>
          <p:cNvSpPr/>
          <p:nvPr userDrawn="1"/>
        </p:nvSpPr>
        <p:spPr>
          <a:xfrm>
            <a:off x="-66041" y="831068"/>
            <a:ext cx="12374801" cy="66630"/>
          </a:xfrm>
          <a:custGeom>
            <a:avLst/>
            <a:gdLst>
              <a:gd name="connsiteX0" fmla="*/ 0 w 12507392"/>
              <a:gd name="connsiteY0" fmla="*/ 0 h 1048215"/>
              <a:gd name="connsiteX1" fmla="*/ 12507392 w 12507392"/>
              <a:gd name="connsiteY1" fmla="*/ 0 h 1048215"/>
              <a:gd name="connsiteX2" fmla="*/ 12507392 w 12507392"/>
              <a:gd name="connsiteY2" fmla="*/ 1012417 h 1048215"/>
              <a:gd name="connsiteX3" fmla="*/ 12456721 w 12507392"/>
              <a:gd name="connsiteY3" fmla="*/ 1013106 h 1048215"/>
              <a:gd name="connsiteX4" fmla="*/ 11874811 w 12507392"/>
              <a:gd name="connsiteY4" fmla="*/ 1009778 h 1048215"/>
              <a:gd name="connsiteX5" fmla="*/ 11444197 w 12507392"/>
              <a:gd name="connsiteY5" fmla="*/ 1009778 h 1048215"/>
              <a:gd name="connsiteX6" fmla="*/ 10617696 w 12507392"/>
              <a:gd name="connsiteY6" fmla="*/ 1009778 h 1048215"/>
              <a:gd name="connsiteX7" fmla="*/ 10319044 w 12507392"/>
              <a:gd name="connsiteY7" fmla="*/ 1009778 h 1048215"/>
              <a:gd name="connsiteX8" fmla="*/ 9492543 w 12507392"/>
              <a:gd name="connsiteY8" fmla="*/ 1009778 h 1048215"/>
              <a:gd name="connsiteX9" fmla="*/ 9061929 w 12507392"/>
              <a:gd name="connsiteY9" fmla="*/ 1009778 h 1048215"/>
              <a:gd name="connsiteX10" fmla="*/ 8763277 w 12507392"/>
              <a:gd name="connsiteY10" fmla="*/ 1009778 h 1048215"/>
              <a:gd name="connsiteX11" fmla="*/ 8332663 w 12507392"/>
              <a:gd name="connsiteY11" fmla="*/ 1009778 h 1048215"/>
              <a:gd name="connsiteX12" fmla="*/ 7506162 w 12507392"/>
              <a:gd name="connsiteY12" fmla="*/ 1009778 h 1048215"/>
              <a:gd name="connsiteX13" fmla="*/ 7075548 w 12507392"/>
              <a:gd name="connsiteY13" fmla="*/ 1009778 h 1048215"/>
              <a:gd name="connsiteX14" fmla="*/ 6776897 w 12507392"/>
              <a:gd name="connsiteY14" fmla="*/ 1009778 h 1048215"/>
              <a:gd name="connsiteX15" fmla="*/ 6346283 w 12507392"/>
              <a:gd name="connsiteY15" fmla="*/ 1009778 h 1048215"/>
              <a:gd name="connsiteX16" fmla="*/ 5783707 w 12507392"/>
              <a:gd name="connsiteY16" fmla="*/ 1009778 h 1048215"/>
              <a:gd name="connsiteX17" fmla="*/ 5089168 w 12507392"/>
              <a:gd name="connsiteY17" fmla="*/ 1009778 h 1048215"/>
              <a:gd name="connsiteX18" fmla="*/ 4658553 w 12507392"/>
              <a:gd name="connsiteY18" fmla="*/ 1009778 h 1048215"/>
              <a:gd name="connsiteX19" fmla="*/ 3700090 w 12507392"/>
              <a:gd name="connsiteY19" fmla="*/ 1009778 h 1048215"/>
              <a:gd name="connsiteX20" fmla="*/ 3005551 w 12507392"/>
              <a:gd name="connsiteY20" fmla="*/ 1009778 h 1048215"/>
              <a:gd name="connsiteX21" fmla="*/ 2047088 w 12507392"/>
              <a:gd name="connsiteY21" fmla="*/ 1009778 h 1048215"/>
              <a:gd name="connsiteX22" fmla="*/ 1220587 w 12507392"/>
              <a:gd name="connsiteY22" fmla="*/ 1009778 h 1048215"/>
              <a:gd name="connsiteX23" fmla="*/ 658010 w 12507392"/>
              <a:gd name="connsiteY23" fmla="*/ 1009778 h 1048215"/>
              <a:gd name="connsiteX24" fmla="*/ 177404 w 12507392"/>
              <a:gd name="connsiteY24" fmla="*/ 993794 h 1048215"/>
              <a:gd name="connsiteX25" fmla="*/ 0 w 12507392"/>
              <a:gd name="connsiteY25" fmla="*/ 999633 h 1048215"/>
              <a:gd name="connsiteX0" fmla="*/ 0 w 12507392"/>
              <a:gd name="connsiteY0" fmla="*/ 0 h 1048215"/>
              <a:gd name="connsiteX1" fmla="*/ 12507392 w 12507392"/>
              <a:gd name="connsiteY1" fmla="*/ 0 h 1048215"/>
              <a:gd name="connsiteX2" fmla="*/ 12492360 w 12507392"/>
              <a:gd name="connsiteY2" fmla="*/ 871878 h 1048215"/>
              <a:gd name="connsiteX3" fmla="*/ 12507392 w 12507392"/>
              <a:gd name="connsiteY3" fmla="*/ 1012417 h 1048215"/>
              <a:gd name="connsiteX4" fmla="*/ 12456721 w 12507392"/>
              <a:gd name="connsiteY4" fmla="*/ 1013106 h 1048215"/>
              <a:gd name="connsiteX5" fmla="*/ 11874811 w 12507392"/>
              <a:gd name="connsiteY5" fmla="*/ 1009778 h 1048215"/>
              <a:gd name="connsiteX6" fmla="*/ 11444197 w 12507392"/>
              <a:gd name="connsiteY6" fmla="*/ 1009778 h 1048215"/>
              <a:gd name="connsiteX7" fmla="*/ 10617696 w 12507392"/>
              <a:gd name="connsiteY7" fmla="*/ 1009778 h 1048215"/>
              <a:gd name="connsiteX8" fmla="*/ 10319044 w 12507392"/>
              <a:gd name="connsiteY8" fmla="*/ 1009778 h 1048215"/>
              <a:gd name="connsiteX9" fmla="*/ 9492543 w 12507392"/>
              <a:gd name="connsiteY9" fmla="*/ 1009778 h 1048215"/>
              <a:gd name="connsiteX10" fmla="*/ 9061929 w 12507392"/>
              <a:gd name="connsiteY10" fmla="*/ 1009778 h 1048215"/>
              <a:gd name="connsiteX11" fmla="*/ 8763277 w 12507392"/>
              <a:gd name="connsiteY11" fmla="*/ 1009778 h 1048215"/>
              <a:gd name="connsiteX12" fmla="*/ 8332663 w 12507392"/>
              <a:gd name="connsiteY12" fmla="*/ 1009778 h 1048215"/>
              <a:gd name="connsiteX13" fmla="*/ 7506162 w 12507392"/>
              <a:gd name="connsiteY13" fmla="*/ 1009778 h 1048215"/>
              <a:gd name="connsiteX14" fmla="*/ 7075548 w 12507392"/>
              <a:gd name="connsiteY14" fmla="*/ 1009778 h 1048215"/>
              <a:gd name="connsiteX15" fmla="*/ 6776897 w 12507392"/>
              <a:gd name="connsiteY15" fmla="*/ 1009778 h 1048215"/>
              <a:gd name="connsiteX16" fmla="*/ 6346283 w 12507392"/>
              <a:gd name="connsiteY16" fmla="*/ 1009778 h 1048215"/>
              <a:gd name="connsiteX17" fmla="*/ 5783707 w 12507392"/>
              <a:gd name="connsiteY17" fmla="*/ 1009778 h 1048215"/>
              <a:gd name="connsiteX18" fmla="*/ 5089168 w 12507392"/>
              <a:gd name="connsiteY18" fmla="*/ 1009778 h 1048215"/>
              <a:gd name="connsiteX19" fmla="*/ 4658553 w 12507392"/>
              <a:gd name="connsiteY19" fmla="*/ 1009778 h 1048215"/>
              <a:gd name="connsiteX20" fmla="*/ 3700090 w 12507392"/>
              <a:gd name="connsiteY20" fmla="*/ 1009778 h 1048215"/>
              <a:gd name="connsiteX21" fmla="*/ 3005551 w 12507392"/>
              <a:gd name="connsiteY21" fmla="*/ 1009778 h 1048215"/>
              <a:gd name="connsiteX22" fmla="*/ 2047088 w 12507392"/>
              <a:gd name="connsiteY22" fmla="*/ 1009778 h 1048215"/>
              <a:gd name="connsiteX23" fmla="*/ 1220587 w 12507392"/>
              <a:gd name="connsiteY23" fmla="*/ 1009778 h 1048215"/>
              <a:gd name="connsiteX24" fmla="*/ 658010 w 12507392"/>
              <a:gd name="connsiteY24" fmla="*/ 1009778 h 1048215"/>
              <a:gd name="connsiteX25" fmla="*/ 177404 w 12507392"/>
              <a:gd name="connsiteY25" fmla="*/ 993794 h 1048215"/>
              <a:gd name="connsiteX26" fmla="*/ 0 w 12507392"/>
              <a:gd name="connsiteY26" fmla="*/ 999633 h 1048215"/>
              <a:gd name="connsiteX27" fmla="*/ 0 w 12507392"/>
              <a:gd name="connsiteY27" fmla="*/ 0 h 1048215"/>
              <a:gd name="connsiteX0" fmla="*/ 12492360 w 12583800"/>
              <a:gd name="connsiteY0" fmla="*/ 871878 h 1048215"/>
              <a:gd name="connsiteX1" fmla="*/ 12507392 w 12583800"/>
              <a:gd name="connsiteY1" fmla="*/ 1012417 h 1048215"/>
              <a:gd name="connsiteX2" fmla="*/ 12456721 w 12583800"/>
              <a:gd name="connsiteY2" fmla="*/ 1013106 h 1048215"/>
              <a:gd name="connsiteX3" fmla="*/ 11874811 w 12583800"/>
              <a:gd name="connsiteY3" fmla="*/ 1009778 h 1048215"/>
              <a:gd name="connsiteX4" fmla="*/ 11444197 w 12583800"/>
              <a:gd name="connsiteY4" fmla="*/ 1009778 h 1048215"/>
              <a:gd name="connsiteX5" fmla="*/ 10617696 w 12583800"/>
              <a:gd name="connsiteY5" fmla="*/ 1009778 h 1048215"/>
              <a:gd name="connsiteX6" fmla="*/ 10319044 w 12583800"/>
              <a:gd name="connsiteY6" fmla="*/ 1009778 h 1048215"/>
              <a:gd name="connsiteX7" fmla="*/ 9492543 w 12583800"/>
              <a:gd name="connsiteY7" fmla="*/ 1009778 h 1048215"/>
              <a:gd name="connsiteX8" fmla="*/ 9061929 w 12583800"/>
              <a:gd name="connsiteY8" fmla="*/ 1009778 h 1048215"/>
              <a:gd name="connsiteX9" fmla="*/ 8763277 w 12583800"/>
              <a:gd name="connsiteY9" fmla="*/ 1009778 h 1048215"/>
              <a:gd name="connsiteX10" fmla="*/ 8332663 w 12583800"/>
              <a:gd name="connsiteY10" fmla="*/ 1009778 h 1048215"/>
              <a:gd name="connsiteX11" fmla="*/ 7506162 w 12583800"/>
              <a:gd name="connsiteY11" fmla="*/ 1009778 h 1048215"/>
              <a:gd name="connsiteX12" fmla="*/ 7075548 w 12583800"/>
              <a:gd name="connsiteY12" fmla="*/ 1009778 h 1048215"/>
              <a:gd name="connsiteX13" fmla="*/ 6776897 w 12583800"/>
              <a:gd name="connsiteY13" fmla="*/ 1009778 h 1048215"/>
              <a:gd name="connsiteX14" fmla="*/ 6346283 w 12583800"/>
              <a:gd name="connsiteY14" fmla="*/ 1009778 h 1048215"/>
              <a:gd name="connsiteX15" fmla="*/ 5783707 w 12583800"/>
              <a:gd name="connsiteY15" fmla="*/ 1009778 h 1048215"/>
              <a:gd name="connsiteX16" fmla="*/ 5089168 w 12583800"/>
              <a:gd name="connsiteY16" fmla="*/ 1009778 h 1048215"/>
              <a:gd name="connsiteX17" fmla="*/ 4658553 w 12583800"/>
              <a:gd name="connsiteY17" fmla="*/ 1009778 h 1048215"/>
              <a:gd name="connsiteX18" fmla="*/ 3700090 w 12583800"/>
              <a:gd name="connsiteY18" fmla="*/ 1009778 h 1048215"/>
              <a:gd name="connsiteX19" fmla="*/ 3005551 w 12583800"/>
              <a:gd name="connsiteY19" fmla="*/ 1009778 h 1048215"/>
              <a:gd name="connsiteX20" fmla="*/ 2047088 w 12583800"/>
              <a:gd name="connsiteY20" fmla="*/ 1009778 h 1048215"/>
              <a:gd name="connsiteX21" fmla="*/ 1220587 w 12583800"/>
              <a:gd name="connsiteY21" fmla="*/ 1009778 h 1048215"/>
              <a:gd name="connsiteX22" fmla="*/ 658010 w 12583800"/>
              <a:gd name="connsiteY22" fmla="*/ 1009778 h 1048215"/>
              <a:gd name="connsiteX23" fmla="*/ 177404 w 12583800"/>
              <a:gd name="connsiteY23" fmla="*/ 993794 h 1048215"/>
              <a:gd name="connsiteX24" fmla="*/ 0 w 12583800"/>
              <a:gd name="connsiteY24" fmla="*/ 999633 h 1048215"/>
              <a:gd name="connsiteX25" fmla="*/ 0 w 12583800"/>
              <a:gd name="connsiteY25" fmla="*/ 0 h 1048215"/>
              <a:gd name="connsiteX26" fmla="*/ 12507392 w 12583800"/>
              <a:gd name="connsiteY26" fmla="*/ 0 h 1048215"/>
              <a:gd name="connsiteX27" fmla="*/ 12583800 w 12583800"/>
              <a:gd name="connsiteY27" fmla="*/ 963318 h 1048215"/>
              <a:gd name="connsiteX0" fmla="*/ 12492360 w 12507392"/>
              <a:gd name="connsiteY0" fmla="*/ 871878 h 1048215"/>
              <a:gd name="connsiteX1" fmla="*/ 12507392 w 12507392"/>
              <a:gd name="connsiteY1" fmla="*/ 1012417 h 1048215"/>
              <a:gd name="connsiteX2" fmla="*/ 12456721 w 12507392"/>
              <a:gd name="connsiteY2" fmla="*/ 1013106 h 1048215"/>
              <a:gd name="connsiteX3" fmla="*/ 11874811 w 12507392"/>
              <a:gd name="connsiteY3" fmla="*/ 1009778 h 1048215"/>
              <a:gd name="connsiteX4" fmla="*/ 11444197 w 12507392"/>
              <a:gd name="connsiteY4" fmla="*/ 1009778 h 1048215"/>
              <a:gd name="connsiteX5" fmla="*/ 10617696 w 12507392"/>
              <a:gd name="connsiteY5" fmla="*/ 1009778 h 1048215"/>
              <a:gd name="connsiteX6" fmla="*/ 10319044 w 12507392"/>
              <a:gd name="connsiteY6" fmla="*/ 1009778 h 1048215"/>
              <a:gd name="connsiteX7" fmla="*/ 9492543 w 12507392"/>
              <a:gd name="connsiteY7" fmla="*/ 1009778 h 1048215"/>
              <a:gd name="connsiteX8" fmla="*/ 9061929 w 12507392"/>
              <a:gd name="connsiteY8" fmla="*/ 1009778 h 1048215"/>
              <a:gd name="connsiteX9" fmla="*/ 8763277 w 12507392"/>
              <a:gd name="connsiteY9" fmla="*/ 1009778 h 1048215"/>
              <a:gd name="connsiteX10" fmla="*/ 8332663 w 12507392"/>
              <a:gd name="connsiteY10" fmla="*/ 1009778 h 1048215"/>
              <a:gd name="connsiteX11" fmla="*/ 7506162 w 12507392"/>
              <a:gd name="connsiteY11" fmla="*/ 1009778 h 1048215"/>
              <a:gd name="connsiteX12" fmla="*/ 7075548 w 12507392"/>
              <a:gd name="connsiteY12" fmla="*/ 1009778 h 1048215"/>
              <a:gd name="connsiteX13" fmla="*/ 6776897 w 12507392"/>
              <a:gd name="connsiteY13" fmla="*/ 1009778 h 1048215"/>
              <a:gd name="connsiteX14" fmla="*/ 6346283 w 12507392"/>
              <a:gd name="connsiteY14" fmla="*/ 1009778 h 1048215"/>
              <a:gd name="connsiteX15" fmla="*/ 5783707 w 12507392"/>
              <a:gd name="connsiteY15" fmla="*/ 1009778 h 1048215"/>
              <a:gd name="connsiteX16" fmla="*/ 5089168 w 12507392"/>
              <a:gd name="connsiteY16" fmla="*/ 1009778 h 1048215"/>
              <a:gd name="connsiteX17" fmla="*/ 4658553 w 12507392"/>
              <a:gd name="connsiteY17" fmla="*/ 1009778 h 1048215"/>
              <a:gd name="connsiteX18" fmla="*/ 3700090 w 12507392"/>
              <a:gd name="connsiteY18" fmla="*/ 1009778 h 1048215"/>
              <a:gd name="connsiteX19" fmla="*/ 3005551 w 12507392"/>
              <a:gd name="connsiteY19" fmla="*/ 1009778 h 1048215"/>
              <a:gd name="connsiteX20" fmla="*/ 2047088 w 12507392"/>
              <a:gd name="connsiteY20" fmla="*/ 1009778 h 1048215"/>
              <a:gd name="connsiteX21" fmla="*/ 1220587 w 12507392"/>
              <a:gd name="connsiteY21" fmla="*/ 1009778 h 1048215"/>
              <a:gd name="connsiteX22" fmla="*/ 658010 w 12507392"/>
              <a:gd name="connsiteY22" fmla="*/ 1009778 h 1048215"/>
              <a:gd name="connsiteX23" fmla="*/ 177404 w 12507392"/>
              <a:gd name="connsiteY23" fmla="*/ 993794 h 1048215"/>
              <a:gd name="connsiteX24" fmla="*/ 0 w 12507392"/>
              <a:gd name="connsiteY24" fmla="*/ 999633 h 1048215"/>
              <a:gd name="connsiteX25" fmla="*/ 0 w 12507392"/>
              <a:gd name="connsiteY25" fmla="*/ 0 h 1048215"/>
              <a:gd name="connsiteX26" fmla="*/ 12507392 w 12507392"/>
              <a:gd name="connsiteY26" fmla="*/ 0 h 1048215"/>
              <a:gd name="connsiteX0" fmla="*/ 12492360 w 12507392"/>
              <a:gd name="connsiteY0" fmla="*/ 871878 h 1048215"/>
              <a:gd name="connsiteX1" fmla="*/ 12507392 w 12507392"/>
              <a:gd name="connsiteY1" fmla="*/ 1012417 h 1048215"/>
              <a:gd name="connsiteX2" fmla="*/ 12456721 w 12507392"/>
              <a:gd name="connsiteY2" fmla="*/ 1013106 h 1048215"/>
              <a:gd name="connsiteX3" fmla="*/ 11874811 w 12507392"/>
              <a:gd name="connsiteY3" fmla="*/ 1009778 h 1048215"/>
              <a:gd name="connsiteX4" fmla="*/ 11444197 w 12507392"/>
              <a:gd name="connsiteY4" fmla="*/ 1009778 h 1048215"/>
              <a:gd name="connsiteX5" fmla="*/ 10617696 w 12507392"/>
              <a:gd name="connsiteY5" fmla="*/ 1009778 h 1048215"/>
              <a:gd name="connsiteX6" fmla="*/ 10319044 w 12507392"/>
              <a:gd name="connsiteY6" fmla="*/ 1009778 h 1048215"/>
              <a:gd name="connsiteX7" fmla="*/ 9492543 w 12507392"/>
              <a:gd name="connsiteY7" fmla="*/ 1009778 h 1048215"/>
              <a:gd name="connsiteX8" fmla="*/ 9061929 w 12507392"/>
              <a:gd name="connsiteY8" fmla="*/ 1009778 h 1048215"/>
              <a:gd name="connsiteX9" fmla="*/ 8763277 w 12507392"/>
              <a:gd name="connsiteY9" fmla="*/ 1009778 h 1048215"/>
              <a:gd name="connsiteX10" fmla="*/ 8332663 w 12507392"/>
              <a:gd name="connsiteY10" fmla="*/ 1009778 h 1048215"/>
              <a:gd name="connsiteX11" fmla="*/ 7506162 w 12507392"/>
              <a:gd name="connsiteY11" fmla="*/ 1009778 h 1048215"/>
              <a:gd name="connsiteX12" fmla="*/ 7075548 w 12507392"/>
              <a:gd name="connsiteY12" fmla="*/ 1009778 h 1048215"/>
              <a:gd name="connsiteX13" fmla="*/ 6776897 w 12507392"/>
              <a:gd name="connsiteY13" fmla="*/ 1009778 h 1048215"/>
              <a:gd name="connsiteX14" fmla="*/ 6346283 w 12507392"/>
              <a:gd name="connsiteY14" fmla="*/ 1009778 h 1048215"/>
              <a:gd name="connsiteX15" fmla="*/ 5783707 w 12507392"/>
              <a:gd name="connsiteY15" fmla="*/ 1009778 h 1048215"/>
              <a:gd name="connsiteX16" fmla="*/ 5089168 w 12507392"/>
              <a:gd name="connsiteY16" fmla="*/ 1009778 h 1048215"/>
              <a:gd name="connsiteX17" fmla="*/ 4658553 w 12507392"/>
              <a:gd name="connsiteY17" fmla="*/ 1009778 h 1048215"/>
              <a:gd name="connsiteX18" fmla="*/ 3700090 w 12507392"/>
              <a:gd name="connsiteY18" fmla="*/ 1009778 h 1048215"/>
              <a:gd name="connsiteX19" fmla="*/ 3005551 w 12507392"/>
              <a:gd name="connsiteY19" fmla="*/ 1009778 h 1048215"/>
              <a:gd name="connsiteX20" fmla="*/ 2047088 w 12507392"/>
              <a:gd name="connsiteY20" fmla="*/ 1009778 h 1048215"/>
              <a:gd name="connsiteX21" fmla="*/ 1220587 w 12507392"/>
              <a:gd name="connsiteY21" fmla="*/ 1009778 h 1048215"/>
              <a:gd name="connsiteX22" fmla="*/ 658010 w 12507392"/>
              <a:gd name="connsiteY22" fmla="*/ 1009778 h 1048215"/>
              <a:gd name="connsiteX23" fmla="*/ 177404 w 12507392"/>
              <a:gd name="connsiteY23" fmla="*/ 993794 h 1048215"/>
              <a:gd name="connsiteX24" fmla="*/ 0 w 12507392"/>
              <a:gd name="connsiteY24" fmla="*/ 999633 h 1048215"/>
              <a:gd name="connsiteX25" fmla="*/ 0 w 12507392"/>
              <a:gd name="connsiteY25" fmla="*/ 0 h 1048215"/>
              <a:gd name="connsiteX0" fmla="*/ 12492360 w 12507392"/>
              <a:gd name="connsiteY0" fmla="*/ 0 h 176337"/>
              <a:gd name="connsiteX1" fmla="*/ 12507392 w 12507392"/>
              <a:gd name="connsiteY1" fmla="*/ 140539 h 176337"/>
              <a:gd name="connsiteX2" fmla="*/ 12456721 w 12507392"/>
              <a:gd name="connsiteY2" fmla="*/ 141228 h 176337"/>
              <a:gd name="connsiteX3" fmla="*/ 11874811 w 12507392"/>
              <a:gd name="connsiteY3" fmla="*/ 137900 h 176337"/>
              <a:gd name="connsiteX4" fmla="*/ 11444197 w 12507392"/>
              <a:gd name="connsiteY4" fmla="*/ 137900 h 176337"/>
              <a:gd name="connsiteX5" fmla="*/ 10617696 w 12507392"/>
              <a:gd name="connsiteY5" fmla="*/ 137900 h 176337"/>
              <a:gd name="connsiteX6" fmla="*/ 10319044 w 12507392"/>
              <a:gd name="connsiteY6" fmla="*/ 137900 h 176337"/>
              <a:gd name="connsiteX7" fmla="*/ 9492543 w 12507392"/>
              <a:gd name="connsiteY7" fmla="*/ 137900 h 176337"/>
              <a:gd name="connsiteX8" fmla="*/ 9061929 w 12507392"/>
              <a:gd name="connsiteY8" fmla="*/ 137900 h 176337"/>
              <a:gd name="connsiteX9" fmla="*/ 8763277 w 12507392"/>
              <a:gd name="connsiteY9" fmla="*/ 137900 h 176337"/>
              <a:gd name="connsiteX10" fmla="*/ 8332663 w 12507392"/>
              <a:gd name="connsiteY10" fmla="*/ 137900 h 176337"/>
              <a:gd name="connsiteX11" fmla="*/ 7506162 w 12507392"/>
              <a:gd name="connsiteY11" fmla="*/ 137900 h 176337"/>
              <a:gd name="connsiteX12" fmla="*/ 7075548 w 12507392"/>
              <a:gd name="connsiteY12" fmla="*/ 137900 h 176337"/>
              <a:gd name="connsiteX13" fmla="*/ 6776897 w 12507392"/>
              <a:gd name="connsiteY13" fmla="*/ 137900 h 176337"/>
              <a:gd name="connsiteX14" fmla="*/ 6346283 w 12507392"/>
              <a:gd name="connsiteY14" fmla="*/ 137900 h 176337"/>
              <a:gd name="connsiteX15" fmla="*/ 5783707 w 12507392"/>
              <a:gd name="connsiteY15" fmla="*/ 137900 h 176337"/>
              <a:gd name="connsiteX16" fmla="*/ 5089168 w 12507392"/>
              <a:gd name="connsiteY16" fmla="*/ 137900 h 176337"/>
              <a:gd name="connsiteX17" fmla="*/ 4658553 w 12507392"/>
              <a:gd name="connsiteY17" fmla="*/ 137900 h 176337"/>
              <a:gd name="connsiteX18" fmla="*/ 3700090 w 12507392"/>
              <a:gd name="connsiteY18" fmla="*/ 137900 h 176337"/>
              <a:gd name="connsiteX19" fmla="*/ 3005551 w 12507392"/>
              <a:gd name="connsiteY19" fmla="*/ 137900 h 176337"/>
              <a:gd name="connsiteX20" fmla="*/ 2047088 w 12507392"/>
              <a:gd name="connsiteY20" fmla="*/ 137900 h 176337"/>
              <a:gd name="connsiteX21" fmla="*/ 1220587 w 12507392"/>
              <a:gd name="connsiteY21" fmla="*/ 137900 h 176337"/>
              <a:gd name="connsiteX22" fmla="*/ 658010 w 12507392"/>
              <a:gd name="connsiteY22" fmla="*/ 137900 h 176337"/>
              <a:gd name="connsiteX23" fmla="*/ 177404 w 12507392"/>
              <a:gd name="connsiteY23" fmla="*/ 121916 h 176337"/>
              <a:gd name="connsiteX24" fmla="*/ 0 w 12507392"/>
              <a:gd name="connsiteY24" fmla="*/ 127755 h 176337"/>
              <a:gd name="connsiteX0" fmla="*/ 12492360 w 12507392"/>
              <a:gd name="connsiteY0" fmla="*/ 0 h 176337"/>
              <a:gd name="connsiteX1" fmla="*/ 12507392 w 12507392"/>
              <a:gd name="connsiteY1" fmla="*/ 140539 h 176337"/>
              <a:gd name="connsiteX2" fmla="*/ 12456721 w 12507392"/>
              <a:gd name="connsiteY2" fmla="*/ 141228 h 176337"/>
              <a:gd name="connsiteX3" fmla="*/ 11874811 w 12507392"/>
              <a:gd name="connsiteY3" fmla="*/ 137900 h 176337"/>
              <a:gd name="connsiteX4" fmla="*/ 11444197 w 12507392"/>
              <a:gd name="connsiteY4" fmla="*/ 137900 h 176337"/>
              <a:gd name="connsiteX5" fmla="*/ 10617696 w 12507392"/>
              <a:gd name="connsiteY5" fmla="*/ 137900 h 176337"/>
              <a:gd name="connsiteX6" fmla="*/ 10319044 w 12507392"/>
              <a:gd name="connsiteY6" fmla="*/ 137900 h 176337"/>
              <a:gd name="connsiteX7" fmla="*/ 9492543 w 12507392"/>
              <a:gd name="connsiteY7" fmla="*/ 137900 h 176337"/>
              <a:gd name="connsiteX8" fmla="*/ 9061929 w 12507392"/>
              <a:gd name="connsiteY8" fmla="*/ 137900 h 176337"/>
              <a:gd name="connsiteX9" fmla="*/ 8763277 w 12507392"/>
              <a:gd name="connsiteY9" fmla="*/ 137900 h 176337"/>
              <a:gd name="connsiteX10" fmla="*/ 8332663 w 12507392"/>
              <a:gd name="connsiteY10" fmla="*/ 137900 h 176337"/>
              <a:gd name="connsiteX11" fmla="*/ 7506162 w 12507392"/>
              <a:gd name="connsiteY11" fmla="*/ 137900 h 176337"/>
              <a:gd name="connsiteX12" fmla="*/ 7075548 w 12507392"/>
              <a:gd name="connsiteY12" fmla="*/ 137900 h 176337"/>
              <a:gd name="connsiteX13" fmla="*/ 6776897 w 12507392"/>
              <a:gd name="connsiteY13" fmla="*/ 137900 h 176337"/>
              <a:gd name="connsiteX14" fmla="*/ 6346283 w 12507392"/>
              <a:gd name="connsiteY14" fmla="*/ 137900 h 176337"/>
              <a:gd name="connsiteX15" fmla="*/ 5783707 w 12507392"/>
              <a:gd name="connsiteY15" fmla="*/ 137900 h 176337"/>
              <a:gd name="connsiteX16" fmla="*/ 5089168 w 12507392"/>
              <a:gd name="connsiteY16" fmla="*/ 137900 h 176337"/>
              <a:gd name="connsiteX17" fmla="*/ 4658553 w 12507392"/>
              <a:gd name="connsiteY17" fmla="*/ 137900 h 176337"/>
              <a:gd name="connsiteX18" fmla="*/ 3700090 w 12507392"/>
              <a:gd name="connsiteY18" fmla="*/ 137900 h 176337"/>
              <a:gd name="connsiteX19" fmla="*/ 3005551 w 12507392"/>
              <a:gd name="connsiteY19" fmla="*/ 137900 h 176337"/>
              <a:gd name="connsiteX20" fmla="*/ 2047088 w 12507392"/>
              <a:gd name="connsiteY20" fmla="*/ 137900 h 176337"/>
              <a:gd name="connsiteX21" fmla="*/ 1220587 w 12507392"/>
              <a:gd name="connsiteY21" fmla="*/ 137900 h 176337"/>
              <a:gd name="connsiteX22" fmla="*/ 658010 w 12507392"/>
              <a:gd name="connsiteY22" fmla="*/ 137900 h 176337"/>
              <a:gd name="connsiteX23" fmla="*/ 177404 w 12507392"/>
              <a:gd name="connsiteY23" fmla="*/ 121916 h 176337"/>
              <a:gd name="connsiteX24" fmla="*/ 81920 w 12507392"/>
              <a:gd name="connsiteY24" fmla="*/ 111760 h 176337"/>
              <a:gd name="connsiteX25" fmla="*/ 0 w 12507392"/>
              <a:gd name="connsiteY25" fmla="*/ 127755 h 176337"/>
              <a:gd name="connsiteX0" fmla="*/ 12410440 w 12425472"/>
              <a:gd name="connsiteY0" fmla="*/ 0 h 176337"/>
              <a:gd name="connsiteX1" fmla="*/ 12425472 w 12425472"/>
              <a:gd name="connsiteY1" fmla="*/ 140539 h 176337"/>
              <a:gd name="connsiteX2" fmla="*/ 12374801 w 12425472"/>
              <a:gd name="connsiteY2" fmla="*/ 141228 h 176337"/>
              <a:gd name="connsiteX3" fmla="*/ 11792891 w 12425472"/>
              <a:gd name="connsiteY3" fmla="*/ 137900 h 176337"/>
              <a:gd name="connsiteX4" fmla="*/ 11362277 w 12425472"/>
              <a:gd name="connsiteY4" fmla="*/ 137900 h 176337"/>
              <a:gd name="connsiteX5" fmla="*/ 10535776 w 12425472"/>
              <a:gd name="connsiteY5" fmla="*/ 137900 h 176337"/>
              <a:gd name="connsiteX6" fmla="*/ 10237124 w 12425472"/>
              <a:gd name="connsiteY6" fmla="*/ 137900 h 176337"/>
              <a:gd name="connsiteX7" fmla="*/ 9410623 w 12425472"/>
              <a:gd name="connsiteY7" fmla="*/ 137900 h 176337"/>
              <a:gd name="connsiteX8" fmla="*/ 8980009 w 12425472"/>
              <a:gd name="connsiteY8" fmla="*/ 137900 h 176337"/>
              <a:gd name="connsiteX9" fmla="*/ 8681357 w 12425472"/>
              <a:gd name="connsiteY9" fmla="*/ 137900 h 176337"/>
              <a:gd name="connsiteX10" fmla="*/ 8250743 w 12425472"/>
              <a:gd name="connsiteY10" fmla="*/ 137900 h 176337"/>
              <a:gd name="connsiteX11" fmla="*/ 7424242 w 12425472"/>
              <a:gd name="connsiteY11" fmla="*/ 137900 h 176337"/>
              <a:gd name="connsiteX12" fmla="*/ 6993628 w 12425472"/>
              <a:gd name="connsiteY12" fmla="*/ 137900 h 176337"/>
              <a:gd name="connsiteX13" fmla="*/ 6694977 w 12425472"/>
              <a:gd name="connsiteY13" fmla="*/ 137900 h 176337"/>
              <a:gd name="connsiteX14" fmla="*/ 6264363 w 12425472"/>
              <a:gd name="connsiteY14" fmla="*/ 137900 h 176337"/>
              <a:gd name="connsiteX15" fmla="*/ 5701787 w 12425472"/>
              <a:gd name="connsiteY15" fmla="*/ 137900 h 176337"/>
              <a:gd name="connsiteX16" fmla="*/ 5007248 w 12425472"/>
              <a:gd name="connsiteY16" fmla="*/ 137900 h 176337"/>
              <a:gd name="connsiteX17" fmla="*/ 4576633 w 12425472"/>
              <a:gd name="connsiteY17" fmla="*/ 137900 h 176337"/>
              <a:gd name="connsiteX18" fmla="*/ 3618170 w 12425472"/>
              <a:gd name="connsiteY18" fmla="*/ 137900 h 176337"/>
              <a:gd name="connsiteX19" fmla="*/ 2923631 w 12425472"/>
              <a:gd name="connsiteY19" fmla="*/ 137900 h 176337"/>
              <a:gd name="connsiteX20" fmla="*/ 1965168 w 12425472"/>
              <a:gd name="connsiteY20" fmla="*/ 137900 h 176337"/>
              <a:gd name="connsiteX21" fmla="*/ 1138667 w 12425472"/>
              <a:gd name="connsiteY21" fmla="*/ 137900 h 176337"/>
              <a:gd name="connsiteX22" fmla="*/ 576090 w 12425472"/>
              <a:gd name="connsiteY22" fmla="*/ 137900 h 176337"/>
              <a:gd name="connsiteX23" fmla="*/ 95484 w 12425472"/>
              <a:gd name="connsiteY23" fmla="*/ 121916 h 176337"/>
              <a:gd name="connsiteX24" fmla="*/ 0 w 12425472"/>
              <a:gd name="connsiteY24" fmla="*/ 111760 h 176337"/>
              <a:gd name="connsiteX0" fmla="*/ 12425472 w 12425472"/>
              <a:gd name="connsiteY0" fmla="*/ 30832 h 66630"/>
              <a:gd name="connsiteX1" fmla="*/ 12374801 w 12425472"/>
              <a:gd name="connsiteY1" fmla="*/ 31521 h 66630"/>
              <a:gd name="connsiteX2" fmla="*/ 11792891 w 12425472"/>
              <a:gd name="connsiteY2" fmla="*/ 28193 h 66630"/>
              <a:gd name="connsiteX3" fmla="*/ 11362277 w 12425472"/>
              <a:gd name="connsiteY3" fmla="*/ 28193 h 66630"/>
              <a:gd name="connsiteX4" fmla="*/ 10535776 w 12425472"/>
              <a:gd name="connsiteY4" fmla="*/ 28193 h 66630"/>
              <a:gd name="connsiteX5" fmla="*/ 10237124 w 12425472"/>
              <a:gd name="connsiteY5" fmla="*/ 28193 h 66630"/>
              <a:gd name="connsiteX6" fmla="*/ 9410623 w 12425472"/>
              <a:gd name="connsiteY6" fmla="*/ 28193 h 66630"/>
              <a:gd name="connsiteX7" fmla="*/ 8980009 w 12425472"/>
              <a:gd name="connsiteY7" fmla="*/ 28193 h 66630"/>
              <a:gd name="connsiteX8" fmla="*/ 8681357 w 12425472"/>
              <a:gd name="connsiteY8" fmla="*/ 28193 h 66630"/>
              <a:gd name="connsiteX9" fmla="*/ 8250743 w 12425472"/>
              <a:gd name="connsiteY9" fmla="*/ 28193 h 66630"/>
              <a:gd name="connsiteX10" fmla="*/ 7424242 w 12425472"/>
              <a:gd name="connsiteY10" fmla="*/ 28193 h 66630"/>
              <a:gd name="connsiteX11" fmla="*/ 6993628 w 12425472"/>
              <a:gd name="connsiteY11" fmla="*/ 28193 h 66630"/>
              <a:gd name="connsiteX12" fmla="*/ 6694977 w 12425472"/>
              <a:gd name="connsiteY12" fmla="*/ 28193 h 66630"/>
              <a:gd name="connsiteX13" fmla="*/ 6264363 w 12425472"/>
              <a:gd name="connsiteY13" fmla="*/ 28193 h 66630"/>
              <a:gd name="connsiteX14" fmla="*/ 5701787 w 12425472"/>
              <a:gd name="connsiteY14" fmla="*/ 28193 h 66630"/>
              <a:gd name="connsiteX15" fmla="*/ 5007248 w 12425472"/>
              <a:gd name="connsiteY15" fmla="*/ 28193 h 66630"/>
              <a:gd name="connsiteX16" fmla="*/ 4576633 w 12425472"/>
              <a:gd name="connsiteY16" fmla="*/ 28193 h 66630"/>
              <a:gd name="connsiteX17" fmla="*/ 3618170 w 12425472"/>
              <a:gd name="connsiteY17" fmla="*/ 28193 h 66630"/>
              <a:gd name="connsiteX18" fmla="*/ 2923631 w 12425472"/>
              <a:gd name="connsiteY18" fmla="*/ 28193 h 66630"/>
              <a:gd name="connsiteX19" fmla="*/ 1965168 w 12425472"/>
              <a:gd name="connsiteY19" fmla="*/ 28193 h 66630"/>
              <a:gd name="connsiteX20" fmla="*/ 1138667 w 12425472"/>
              <a:gd name="connsiteY20" fmla="*/ 28193 h 66630"/>
              <a:gd name="connsiteX21" fmla="*/ 576090 w 12425472"/>
              <a:gd name="connsiteY21" fmla="*/ 28193 h 66630"/>
              <a:gd name="connsiteX22" fmla="*/ 95484 w 12425472"/>
              <a:gd name="connsiteY22" fmla="*/ 12209 h 66630"/>
              <a:gd name="connsiteX23" fmla="*/ 0 w 12425472"/>
              <a:gd name="connsiteY23" fmla="*/ 2053 h 66630"/>
              <a:gd name="connsiteX0" fmla="*/ 12374801 w 12374801"/>
              <a:gd name="connsiteY0" fmla="*/ 31521 h 66630"/>
              <a:gd name="connsiteX1" fmla="*/ 11792891 w 12374801"/>
              <a:gd name="connsiteY1" fmla="*/ 28193 h 66630"/>
              <a:gd name="connsiteX2" fmla="*/ 11362277 w 12374801"/>
              <a:gd name="connsiteY2" fmla="*/ 28193 h 66630"/>
              <a:gd name="connsiteX3" fmla="*/ 10535776 w 12374801"/>
              <a:gd name="connsiteY3" fmla="*/ 28193 h 66630"/>
              <a:gd name="connsiteX4" fmla="*/ 10237124 w 12374801"/>
              <a:gd name="connsiteY4" fmla="*/ 28193 h 66630"/>
              <a:gd name="connsiteX5" fmla="*/ 9410623 w 12374801"/>
              <a:gd name="connsiteY5" fmla="*/ 28193 h 66630"/>
              <a:gd name="connsiteX6" fmla="*/ 8980009 w 12374801"/>
              <a:gd name="connsiteY6" fmla="*/ 28193 h 66630"/>
              <a:gd name="connsiteX7" fmla="*/ 8681357 w 12374801"/>
              <a:gd name="connsiteY7" fmla="*/ 28193 h 66630"/>
              <a:gd name="connsiteX8" fmla="*/ 8250743 w 12374801"/>
              <a:gd name="connsiteY8" fmla="*/ 28193 h 66630"/>
              <a:gd name="connsiteX9" fmla="*/ 7424242 w 12374801"/>
              <a:gd name="connsiteY9" fmla="*/ 28193 h 66630"/>
              <a:gd name="connsiteX10" fmla="*/ 6993628 w 12374801"/>
              <a:gd name="connsiteY10" fmla="*/ 28193 h 66630"/>
              <a:gd name="connsiteX11" fmla="*/ 6694977 w 12374801"/>
              <a:gd name="connsiteY11" fmla="*/ 28193 h 66630"/>
              <a:gd name="connsiteX12" fmla="*/ 6264363 w 12374801"/>
              <a:gd name="connsiteY12" fmla="*/ 28193 h 66630"/>
              <a:gd name="connsiteX13" fmla="*/ 5701787 w 12374801"/>
              <a:gd name="connsiteY13" fmla="*/ 28193 h 66630"/>
              <a:gd name="connsiteX14" fmla="*/ 5007248 w 12374801"/>
              <a:gd name="connsiteY14" fmla="*/ 28193 h 66630"/>
              <a:gd name="connsiteX15" fmla="*/ 4576633 w 12374801"/>
              <a:gd name="connsiteY15" fmla="*/ 28193 h 66630"/>
              <a:gd name="connsiteX16" fmla="*/ 3618170 w 12374801"/>
              <a:gd name="connsiteY16" fmla="*/ 28193 h 66630"/>
              <a:gd name="connsiteX17" fmla="*/ 2923631 w 12374801"/>
              <a:gd name="connsiteY17" fmla="*/ 28193 h 66630"/>
              <a:gd name="connsiteX18" fmla="*/ 1965168 w 12374801"/>
              <a:gd name="connsiteY18" fmla="*/ 28193 h 66630"/>
              <a:gd name="connsiteX19" fmla="*/ 1138667 w 12374801"/>
              <a:gd name="connsiteY19" fmla="*/ 28193 h 66630"/>
              <a:gd name="connsiteX20" fmla="*/ 576090 w 12374801"/>
              <a:gd name="connsiteY20" fmla="*/ 28193 h 66630"/>
              <a:gd name="connsiteX21" fmla="*/ 95484 w 12374801"/>
              <a:gd name="connsiteY21" fmla="*/ 12209 h 66630"/>
              <a:gd name="connsiteX22" fmla="*/ 0 w 12374801"/>
              <a:gd name="connsiteY22" fmla="*/ 2053 h 6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374801" h="66630">
                <a:moveTo>
                  <a:pt x="12374801" y="31521"/>
                </a:moveTo>
                <a:lnTo>
                  <a:pt x="11792891" y="28193"/>
                </a:lnTo>
                <a:lnTo>
                  <a:pt x="11362277" y="28193"/>
                </a:lnTo>
                <a:cubicBezTo>
                  <a:pt x="11260411" y="28831"/>
                  <a:pt x="10836571" y="-12328"/>
                  <a:pt x="10535776" y="28193"/>
                </a:cubicBezTo>
                <a:cubicBezTo>
                  <a:pt x="10280510" y="35607"/>
                  <a:pt x="10394757" y="42376"/>
                  <a:pt x="10237124" y="28193"/>
                </a:cubicBezTo>
                <a:cubicBezTo>
                  <a:pt x="10116144" y="39840"/>
                  <a:pt x="9624409" y="29345"/>
                  <a:pt x="9410623" y="28193"/>
                </a:cubicBezTo>
                <a:cubicBezTo>
                  <a:pt x="9171497" y="34951"/>
                  <a:pt x="9112858" y="23576"/>
                  <a:pt x="8980009" y="28193"/>
                </a:cubicBezTo>
                <a:cubicBezTo>
                  <a:pt x="8844785" y="33640"/>
                  <a:pt x="8770247" y="26655"/>
                  <a:pt x="8681357" y="28193"/>
                </a:cubicBezTo>
                <a:cubicBezTo>
                  <a:pt x="8586951" y="13212"/>
                  <a:pt x="8381939" y="15716"/>
                  <a:pt x="8250743" y="28193"/>
                </a:cubicBezTo>
                <a:cubicBezTo>
                  <a:pt x="7999892" y="56904"/>
                  <a:pt x="7753790" y="98009"/>
                  <a:pt x="7424242" y="28193"/>
                </a:cubicBezTo>
                <a:cubicBezTo>
                  <a:pt x="7118581" y="24581"/>
                  <a:pt x="7206204" y="12968"/>
                  <a:pt x="6993628" y="28193"/>
                </a:cubicBezTo>
                <a:cubicBezTo>
                  <a:pt x="6797613" y="31867"/>
                  <a:pt x="6804636" y="26924"/>
                  <a:pt x="6694977" y="28193"/>
                </a:cubicBezTo>
                <a:cubicBezTo>
                  <a:pt x="6570920" y="33883"/>
                  <a:pt x="6469556" y="2139"/>
                  <a:pt x="6264363" y="28193"/>
                </a:cubicBezTo>
                <a:cubicBezTo>
                  <a:pt x="6025091" y="18627"/>
                  <a:pt x="5910149" y="23038"/>
                  <a:pt x="5701787" y="28193"/>
                </a:cubicBezTo>
                <a:cubicBezTo>
                  <a:pt x="5509562" y="24405"/>
                  <a:pt x="5381047" y="8421"/>
                  <a:pt x="5007248" y="28193"/>
                </a:cubicBezTo>
                <a:cubicBezTo>
                  <a:pt x="4673050" y="16839"/>
                  <a:pt x="4732418" y="28926"/>
                  <a:pt x="4576633" y="28193"/>
                </a:cubicBezTo>
                <a:cubicBezTo>
                  <a:pt x="4429329" y="22372"/>
                  <a:pt x="3909623" y="-32223"/>
                  <a:pt x="3618170" y="28193"/>
                </a:cubicBezTo>
                <a:cubicBezTo>
                  <a:pt x="3339277" y="70676"/>
                  <a:pt x="3071950" y="12360"/>
                  <a:pt x="2923631" y="28193"/>
                </a:cubicBezTo>
                <a:cubicBezTo>
                  <a:pt x="2749037" y="52307"/>
                  <a:pt x="2295126" y="40311"/>
                  <a:pt x="1965168" y="28193"/>
                </a:cubicBezTo>
                <a:cubicBezTo>
                  <a:pt x="1504027" y="45320"/>
                  <a:pt x="1309688" y="17987"/>
                  <a:pt x="1138667" y="28193"/>
                </a:cubicBezTo>
                <a:cubicBezTo>
                  <a:pt x="937866" y="29679"/>
                  <a:pt x="857217" y="48419"/>
                  <a:pt x="576090" y="28193"/>
                </a:cubicBezTo>
                <a:cubicBezTo>
                  <a:pt x="413124" y="7517"/>
                  <a:pt x="270281" y="7199"/>
                  <a:pt x="95484" y="12209"/>
                </a:cubicBezTo>
                <a:lnTo>
                  <a:pt x="0" y="2053"/>
                </a:lnTo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A50E4DB-2778-100C-9111-775608122843}"/>
              </a:ext>
            </a:extLst>
          </p:cNvPr>
          <p:cNvSpPr/>
          <p:nvPr userDrawn="1"/>
        </p:nvSpPr>
        <p:spPr>
          <a:xfrm>
            <a:off x="0" y="237129"/>
            <a:ext cx="1917338" cy="14678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5E8368CC-BE34-B5C3-E2C6-43E523FF3D1D}"/>
              </a:ext>
            </a:extLst>
          </p:cNvPr>
          <p:cNvSpPr/>
          <p:nvPr userDrawn="1"/>
        </p:nvSpPr>
        <p:spPr>
          <a:xfrm rot="5400000">
            <a:off x="8067652" y="3395184"/>
            <a:ext cx="6962323" cy="34430"/>
          </a:xfrm>
          <a:custGeom>
            <a:avLst/>
            <a:gdLst>
              <a:gd name="connsiteX0" fmla="*/ 0 w 7315042"/>
              <a:gd name="connsiteY0" fmla="*/ 793988 h 826571"/>
              <a:gd name="connsiteX1" fmla="*/ 0 w 7315042"/>
              <a:gd name="connsiteY1" fmla="*/ 0 h 826571"/>
              <a:gd name="connsiteX2" fmla="*/ 7315042 w 7315042"/>
              <a:gd name="connsiteY2" fmla="*/ 0 h 826571"/>
              <a:gd name="connsiteX3" fmla="*/ 7315042 w 7315042"/>
              <a:gd name="connsiteY3" fmla="*/ 821087 h 826571"/>
              <a:gd name="connsiteX4" fmla="*/ 7300207 w 7315042"/>
              <a:gd name="connsiteY4" fmla="*/ 821849 h 826571"/>
              <a:gd name="connsiteX5" fmla="*/ 6698113 w 7315042"/>
              <a:gd name="connsiteY5" fmla="*/ 810649 h 826571"/>
              <a:gd name="connsiteX6" fmla="*/ 6047297 w 7315042"/>
              <a:gd name="connsiteY6" fmla="*/ 810649 h 826571"/>
              <a:gd name="connsiteX7" fmla="*/ 5650300 w 7315042"/>
              <a:gd name="connsiteY7" fmla="*/ 810649 h 826571"/>
              <a:gd name="connsiteX8" fmla="*/ 5168696 w 7315042"/>
              <a:gd name="connsiteY8" fmla="*/ 810649 h 826571"/>
              <a:gd name="connsiteX9" fmla="*/ 4348668 w 7315042"/>
              <a:gd name="connsiteY9" fmla="*/ 810649 h 826571"/>
              <a:gd name="connsiteX10" fmla="*/ 3697852 w 7315042"/>
              <a:gd name="connsiteY10" fmla="*/ 810649 h 826571"/>
              <a:gd name="connsiteX11" fmla="*/ 3216248 w 7315042"/>
              <a:gd name="connsiteY11" fmla="*/ 810649 h 826571"/>
              <a:gd name="connsiteX12" fmla="*/ 2565433 w 7315042"/>
              <a:gd name="connsiteY12" fmla="*/ 810649 h 826571"/>
              <a:gd name="connsiteX13" fmla="*/ 2168435 w 7315042"/>
              <a:gd name="connsiteY13" fmla="*/ 810649 h 826571"/>
              <a:gd name="connsiteX14" fmla="*/ 1771437 w 7315042"/>
              <a:gd name="connsiteY14" fmla="*/ 810649 h 826571"/>
              <a:gd name="connsiteX15" fmla="*/ 1120621 w 7315042"/>
              <a:gd name="connsiteY15" fmla="*/ 810649 h 826571"/>
              <a:gd name="connsiteX16" fmla="*/ 639018 w 7315042"/>
              <a:gd name="connsiteY16" fmla="*/ 810649 h 826571"/>
              <a:gd name="connsiteX17" fmla="*/ 217102 w 7315042"/>
              <a:gd name="connsiteY17" fmla="*/ 793403 h 826571"/>
              <a:gd name="connsiteX0" fmla="*/ 8776 w 7323818"/>
              <a:gd name="connsiteY0" fmla="*/ 793988 h 826571"/>
              <a:gd name="connsiteX1" fmla="*/ 0 w 7323818"/>
              <a:gd name="connsiteY1" fmla="*/ 685593 h 826571"/>
              <a:gd name="connsiteX2" fmla="*/ 8776 w 7323818"/>
              <a:gd name="connsiteY2" fmla="*/ 0 h 826571"/>
              <a:gd name="connsiteX3" fmla="*/ 7323818 w 7323818"/>
              <a:gd name="connsiteY3" fmla="*/ 0 h 826571"/>
              <a:gd name="connsiteX4" fmla="*/ 7323818 w 7323818"/>
              <a:gd name="connsiteY4" fmla="*/ 821087 h 826571"/>
              <a:gd name="connsiteX5" fmla="*/ 7308983 w 7323818"/>
              <a:gd name="connsiteY5" fmla="*/ 821849 h 826571"/>
              <a:gd name="connsiteX6" fmla="*/ 6706889 w 7323818"/>
              <a:gd name="connsiteY6" fmla="*/ 810649 h 826571"/>
              <a:gd name="connsiteX7" fmla="*/ 6056073 w 7323818"/>
              <a:gd name="connsiteY7" fmla="*/ 810649 h 826571"/>
              <a:gd name="connsiteX8" fmla="*/ 5659076 w 7323818"/>
              <a:gd name="connsiteY8" fmla="*/ 810649 h 826571"/>
              <a:gd name="connsiteX9" fmla="*/ 5177472 w 7323818"/>
              <a:gd name="connsiteY9" fmla="*/ 810649 h 826571"/>
              <a:gd name="connsiteX10" fmla="*/ 4357444 w 7323818"/>
              <a:gd name="connsiteY10" fmla="*/ 810649 h 826571"/>
              <a:gd name="connsiteX11" fmla="*/ 3706628 w 7323818"/>
              <a:gd name="connsiteY11" fmla="*/ 810649 h 826571"/>
              <a:gd name="connsiteX12" fmla="*/ 3225024 w 7323818"/>
              <a:gd name="connsiteY12" fmla="*/ 810649 h 826571"/>
              <a:gd name="connsiteX13" fmla="*/ 2574209 w 7323818"/>
              <a:gd name="connsiteY13" fmla="*/ 810649 h 826571"/>
              <a:gd name="connsiteX14" fmla="*/ 2177211 w 7323818"/>
              <a:gd name="connsiteY14" fmla="*/ 810649 h 826571"/>
              <a:gd name="connsiteX15" fmla="*/ 1780213 w 7323818"/>
              <a:gd name="connsiteY15" fmla="*/ 810649 h 826571"/>
              <a:gd name="connsiteX16" fmla="*/ 1129397 w 7323818"/>
              <a:gd name="connsiteY16" fmla="*/ 810649 h 826571"/>
              <a:gd name="connsiteX17" fmla="*/ 647794 w 7323818"/>
              <a:gd name="connsiteY17" fmla="*/ 810649 h 826571"/>
              <a:gd name="connsiteX18" fmla="*/ 225878 w 7323818"/>
              <a:gd name="connsiteY18" fmla="*/ 793403 h 826571"/>
              <a:gd name="connsiteX19" fmla="*/ 8776 w 7323818"/>
              <a:gd name="connsiteY19" fmla="*/ 793988 h 826571"/>
              <a:gd name="connsiteX0" fmla="*/ 0 w 7323818"/>
              <a:gd name="connsiteY0" fmla="*/ 685593 h 826571"/>
              <a:gd name="connsiteX1" fmla="*/ 8776 w 7323818"/>
              <a:gd name="connsiteY1" fmla="*/ 0 h 826571"/>
              <a:gd name="connsiteX2" fmla="*/ 7323818 w 7323818"/>
              <a:gd name="connsiteY2" fmla="*/ 0 h 826571"/>
              <a:gd name="connsiteX3" fmla="*/ 7323818 w 7323818"/>
              <a:gd name="connsiteY3" fmla="*/ 821087 h 826571"/>
              <a:gd name="connsiteX4" fmla="*/ 7308983 w 7323818"/>
              <a:gd name="connsiteY4" fmla="*/ 821849 h 826571"/>
              <a:gd name="connsiteX5" fmla="*/ 6706889 w 7323818"/>
              <a:gd name="connsiteY5" fmla="*/ 810649 h 826571"/>
              <a:gd name="connsiteX6" fmla="*/ 6056073 w 7323818"/>
              <a:gd name="connsiteY6" fmla="*/ 810649 h 826571"/>
              <a:gd name="connsiteX7" fmla="*/ 5659076 w 7323818"/>
              <a:gd name="connsiteY7" fmla="*/ 810649 h 826571"/>
              <a:gd name="connsiteX8" fmla="*/ 5177472 w 7323818"/>
              <a:gd name="connsiteY8" fmla="*/ 810649 h 826571"/>
              <a:gd name="connsiteX9" fmla="*/ 4357444 w 7323818"/>
              <a:gd name="connsiteY9" fmla="*/ 810649 h 826571"/>
              <a:gd name="connsiteX10" fmla="*/ 3706628 w 7323818"/>
              <a:gd name="connsiteY10" fmla="*/ 810649 h 826571"/>
              <a:gd name="connsiteX11" fmla="*/ 3225024 w 7323818"/>
              <a:gd name="connsiteY11" fmla="*/ 810649 h 826571"/>
              <a:gd name="connsiteX12" fmla="*/ 2574209 w 7323818"/>
              <a:gd name="connsiteY12" fmla="*/ 810649 h 826571"/>
              <a:gd name="connsiteX13" fmla="*/ 2177211 w 7323818"/>
              <a:gd name="connsiteY13" fmla="*/ 810649 h 826571"/>
              <a:gd name="connsiteX14" fmla="*/ 1780213 w 7323818"/>
              <a:gd name="connsiteY14" fmla="*/ 810649 h 826571"/>
              <a:gd name="connsiteX15" fmla="*/ 1129397 w 7323818"/>
              <a:gd name="connsiteY15" fmla="*/ 810649 h 826571"/>
              <a:gd name="connsiteX16" fmla="*/ 647794 w 7323818"/>
              <a:gd name="connsiteY16" fmla="*/ 810649 h 826571"/>
              <a:gd name="connsiteX17" fmla="*/ 225878 w 7323818"/>
              <a:gd name="connsiteY17" fmla="*/ 793403 h 826571"/>
              <a:gd name="connsiteX18" fmla="*/ 8776 w 7323818"/>
              <a:gd name="connsiteY18" fmla="*/ 793988 h 826571"/>
              <a:gd name="connsiteX19" fmla="*/ 91440 w 7323818"/>
              <a:gd name="connsiteY19" fmla="*/ 777033 h 826571"/>
              <a:gd name="connsiteX0" fmla="*/ 74 w 7315116"/>
              <a:gd name="connsiteY0" fmla="*/ 0 h 826571"/>
              <a:gd name="connsiteX1" fmla="*/ 7315116 w 7315116"/>
              <a:gd name="connsiteY1" fmla="*/ 0 h 826571"/>
              <a:gd name="connsiteX2" fmla="*/ 7315116 w 7315116"/>
              <a:gd name="connsiteY2" fmla="*/ 821087 h 826571"/>
              <a:gd name="connsiteX3" fmla="*/ 7300281 w 7315116"/>
              <a:gd name="connsiteY3" fmla="*/ 821849 h 826571"/>
              <a:gd name="connsiteX4" fmla="*/ 6698187 w 7315116"/>
              <a:gd name="connsiteY4" fmla="*/ 810649 h 826571"/>
              <a:gd name="connsiteX5" fmla="*/ 6047371 w 7315116"/>
              <a:gd name="connsiteY5" fmla="*/ 810649 h 826571"/>
              <a:gd name="connsiteX6" fmla="*/ 5650374 w 7315116"/>
              <a:gd name="connsiteY6" fmla="*/ 810649 h 826571"/>
              <a:gd name="connsiteX7" fmla="*/ 5168770 w 7315116"/>
              <a:gd name="connsiteY7" fmla="*/ 810649 h 826571"/>
              <a:gd name="connsiteX8" fmla="*/ 4348742 w 7315116"/>
              <a:gd name="connsiteY8" fmla="*/ 810649 h 826571"/>
              <a:gd name="connsiteX9" fmla="*/ 3697926 w 7315116"/>
              <a:gd name="connsiteY9" fmla="*/ 810649 h 826571"/>
              <a:gd name="connsiteX10" fmla="*/ 3216322 w 7315116"/>
              <a:gd name="connsiteY10" fmla="*/ 810649 h 826571"/>
              <a:gd name="connsiteX11" fmla="*/ 2565507 w 7315116"/>
              <a:gd name="connsiteY11" fmla="*/ 810649 h 826571"/>
              <a:gd name="connsiteX12" fmla="*/ 2168509 w 7315116"/>
              <a:gd name="connsiteY12" fmla="*/ 810649 h 826571"/>
              <a:gd name="connsiteX13" fmla="*/ 1771511 w 7315116"/>
              <a:gd name="connsiteY13" fmla="*/ 810649 h 826571"/>
              <a:gd name="connsiteX14" fmla="*/ 1120695 w 7315116"/>
              <a:gd name="connsiteY14" fmla="*/ 810649 h 826571"/>
              <a:gd name="connsiteX15" fmla="*/ 639092 w 7315116"/>
              <a:gd name="connsiteY15" fmla="*/ 810649 h 826571"/>
              <a:gd name="connsiteX16" fmla="*/ 217176 w 7315116"/>
              <a:gd name="connsiteY16" fmla="*/ 793403 h 826571"/>
              <a:gd name="connsiteX17" fmla="*/ 74 w 7315116"/>
              <a:gd name="connsiteY17" fmla="*/ 793988 h 826571"/>
              <a:gd name="connsiteX18" fmla="*/ 82738 w 7315116"/>
              <a:gd name="connsiteY18" fmla="*/ 777033 h 826571"/>
              <a:gd name="connsiteX0" fmla="*/ 7315116 w 7315116"/>
              <a:gd name="connsiteY0" fmla="*/ 0 h 826571"/>
              <a:gd name="connsiteX1" fmla="*/ 7315116 w 7315116"/>
              <a:gd name="connsiteY1" fmla="*/ 821087 h 826571"/>
              <a:gd name="connsiteX2" fmla="*/ 7300281 w 7315116"/>
              <a:gd name="connsiteY2" fmla="*/ 821849 h 826571"/>
              <a:gd name="connsiteX3" fmla="*/ 6698187 w 7315116"/>
              <a:gd name="connsiteY3" fmla="*/ 810649 h 826571"/>
              <a:gd name="connsiteX4" fmla="*/ 6047371 w 7315116"/>
              <a:gd name="connsiteY4" fmla="*/ 810649 h 826571"/>
              <a:gd name="connsiteX5" fmla="*/ 5650374 w 7315116"/>
              <a:gd name="connsiteY5" fmla="*/ 810649 h 826571"/>
              <a:gd name="connsiteX6" fmla="*/ 5168770 w 7315116"/>
              <a:gd name="connsiteY6" fmla="*/ 810649 h 826571"/>
              <a:gd name="connsiteX7" fmla="*/ 4348742 w 7315116"/>
              <a:gd name="connsiteY7" fmla="*/ 810649 h 826571"/>
              <a:gd name="connsiteX8" fmla="*/ 3697926 w 7315116"/>
              <a:gd name="connsiteY8" fmla="*/ 810649 h 826571"/>
              <a:gd name="connsiteX9" fmla="*/ 3216322 w 7315116"/>
              <a:gd name="connsiteY9" fmla="*/ 810649 h 826571"/>
              <a:gd name="connsiteX10" fmla="*/ 2565507 w 7315116"/>
              <a:gd name="connsiteY10" fmla="*/ 810649 h 826571"/>
              <a:gd name="connsiteX11" fmla="*/ 2168509 w 7315116"/>
              <a:gd name="connsiteY11" fmla="*/ 810649 h 826571"/>
              <a:gd name="connsiteX12" fmla="*/ 1771511 w 7315116"/>
              <a:gd name="connsiteY12" fmla="*/ 810649 h 826571"/>
              <a:gd name="connsiteX13" fmla="*/ 1120695 w 7315116"/>
              <a:gd name="connsiteY13" fmla="*/ 810649 h 826571"/>
              <a:gd name="connsiteX14" fmla="*/ 639092 w 7315116"/>
              <a:gd name="connsiteY14" fmla="*/ 810649 h 826571"/>
              <a:gd name="connsiteX15" fmla="*/ 217176 w 7315116"/>
              <a:gd name="connsiteY15" fmla="*/ 793403 h 826571"/>
              <a:gd name="connsiteX16" fmla="*/ 74 w 7315116"/>
              <a:gd name="connsiteY16" fmla="*/ 793988 h 826571"/>
              <a:gd name="connsiteX17" fmla="*/ 82738 w 7315116"/>
              <a:gd name="connsiteY17" fmla="*/ 777033 h 826571"/>
              <a:gd name="connsiteX0" fmla="*/ 7315116 w 7315116"/>
              <a:gd name="connsiteY0" fmla="*/ 49139 h 54623"/>
              <a:gd name="connsiteX1" fmla="*/ 7300281 w 7315116"/>
              <a:gd name="connsiteY1" fmla="*/ 49901 h 54623"/>
              <a:gd name="connsiteX2" fmla="*/ 6698187 w 7315116"/>
              <a:gd name="connsiteY2" fmla="*/ 38701 h 54623"/>
              <a:gd name="connsiteX3" fmla="*/ 6047371 w 7315116"/>
              <a:gd name="connsiteY3" fmla="*/ 38701 h 54623"/>
              <a:gd name="connsiteX4" fmla="*/ 5650374 w 7315116"/>
              <a:gd name="connsiteY4" fmla="*/ 38701 h 54623"/>
              <a:gd name="connsiteX5" fmla="*/ 5168770 w 7315116"/>
              <a:gd name="connsiteY5" fmla="*/ 38701 h 54623"/>
              <a:gd name="connsiteX6" fmla="*/ 4348742 w 7315116"/>
              <a:gd name="connsiteY6" fmla="*/ 38701 h 54623"/>
              <a:gd name="connsiteX7" fmla="*/ 3697926 w 7315116"/>
              <a:gd name="connsiteY7" fmla="*/ 38701 h 54623"/>
              <a:gd name="connsiteX8" fmla="*/ 3216322 w 7315116"/>
              <a:gd name="connsiteY8" fmla="*/ 38701 h 54623"/>
              <a:gd name="connsiteX9" fmla="*/ 2565507 w 7315116"/>
              <a:gd name="connsiteY9" fmla="*/ 38701 h 54623"/>
              <a:gd name="connsiteX10" fmla="*/ 2168509 w 7315116"/>
              <a:gd name="connsiteY10" fmla="*/ 38701 h 54623"/>
              <a:gd name="connsiteX11" fmla="*/ 1771511 w 7315116"/>
              <a:gd name="connsiteY11" fmla="*/ 38701 h 54623"/>
              <a:gd name="connsiteX12" fmla="*/ 1120695 w 7315116"/>
              <a:gd name="connsiteY12" fmla="*/ 38701 h 54623"/>
              <a:gd name="connsiteX13" fmla="*/ 639092 w 7315116"/>
              <a:gd name="connsiteY13" fmla="*/ 38701 h 54623"/>
              <a:gd name="connsiteX14" fmla="*/ 217176 w 7315116"/>
              <a:gd name="connsiteY14" fmla="*/ 21455 h 54623"/>
              <a:gd name="connsiteX15" fmla="*/ 74 w 7315116"/>
              <a:gd name="connsiteY15" fmla="*/ 22040 h 54623"/>
              <a:gd name="connsiteX16" fmla="*/ 82738 w 7315116"/>
              <a:gd name="connsiteY16" fmla="*/ 5085 h 54623"/>
              <a:gd name="connsiteX0" fmla="*/ 7315116 w 7315116"/>
              <a:gd name="connsiteY0" fmla="*/ 49139 h 56210"/>
              <a:gd name="connsiteX1" fmla="*/ 7300281 w 7315116"/>
              <a:gd name="connsiteY1" fmla="*/ 49901 h 56210"/>
              <a:gd name="connsiteX2" fmla="*/ 7179499 w 7315116"/>
              <a:gd name="connsiteY2" fmla="*/ 55885 h 56210"/>
              <a:gd name="connsiteX3" fmla="*/ 6698187 w 7315116"/>
              <a:gd name="connsiteY3" fmla="*/ 38701 h 56210"/>
              <a:gd name="connsiteX4" fmla="*/ 6047371 w 7315116"/>
              <a:gd name="connsiteY4" fmla="*/ 38701 h 56210"/>
              <a:gd name="connsiteX5" fmla="*/ 5650374 w 7315116"/>
              <a:gd name="connsiteY5" fmla="*/ 38701 h 56210"/>
              <a:gd name="connsiteX6" fmla="*/ 5168770 w 7315116"/>
              <a:gd name="connsiteY6" fmla="*/ 38701 h 56210"/>
              <a:gd name="connsiteX7" fmla="*/ 4348742 w 7315116"/>
              <a:gd name="connsiteY7" fmla="*/ 38701 h 56210"/>
              <a:gd name="connsiteX8" fmla="*/ 3697926 w 7315116"/>
              <a:gd name="connsiteY8" fmla="*/ 38701 h 56210"/>
              <a:gd name="connsiteX9" fmla="*/ 3216322 w 7315116"/>
              <a:gd name="connsiteY9" fmla="*/ 38701 h 56210"/>
              <a:gd name="connsiteX10" fmla="*/ 2565507 w 7315116"/>
              <a:gd name="connsiteY10" fmla="*/ 38701 h 56210"/>
              <a:gd name="connsiteX11" fmla="*/ 2168509 w 7315116"/>
              <a:gd name="connsiteY11" fmla="*/ 38701 h 56210"/>
              <a:gd name="connsiteX12" fmla="*/ 1771511 w 7315116"/>
              <a:gd name="connsiteY12" fmla="*/ 38701 h 56210"/>
              <a:gd name="connsiteX13" fmla="*/ 1120695 w 7315116"/>
              <a:gd name="connsiteY13" fmla="*/ 38701 h 56210"/>
              <a:gd name="connsiteX14" fmla="*/ 639092 w 7315116"/>
              <a:gd name="connsiteY14" fmla="*/ 38701 h 56210"/>
              <a:gd name="connsiteX15" fmla="*/ 217176 w 7315116"/>
              <a:gd name="connsiteY15" fmla="*/ 21455 h 56210"/>
              <a:gd name="connsiteX16" fmla="*/ 74 w 7315116"/>
              <a:gd name="connsiteY16" fmla="*/ 22040 h 56210"/>
              <a:gd name="connsiteX17" fmla="*/ 82738 w 7315116"/>
              <a:gd name="connsiteY17" fmla="*/ 5085 h 56210"/>
              <a:gd name="connsiteX0" fmla="*/ 7315116 w 7315116"/>
              <a:gd name="connsiteY0" fmla="*/ 49139 h 55885"/>
              <a:gd name="connsiteX1" fmla="*/ 7179499 w 7315116"/>
              <a:gd name="connsiteY1" fmla="*/ 55885 h 55885"/>
              <a:gd name="connsiteX2" fmla="*/ 6698187 w 7315116"/>
              <a:gd name="connsiteY2" fmla="*/ 38701 h 55885"/>
              <a:gd name="connsiteX3" fmla="*/ 6047371 w 7315116"/>
              <a:gd name="connsiteY3" fmla="*/ 38701 h 55885"/>
              <a:gd name="connsiteX4" fmla="*/ 5650374 w 7315116"/>
              <a:gd name="connsiteY4" fmla="*/ 38701 h 55885"/>
              <a:gd name="connsiteX5" fmla="*/ 5168770 w 7315116"/>
              <a:gd name="connsiteY5" fmla="*/ 38701 h 55885"/>
              <a:gd name="connsiteX6" fmla="*/ 4348742 w 7315116"/>
              <a:gd name="connsiteY6" fmla="*/ 38701 h 55885"/>
              <a:gd name="connsiteX7" fmla="*/ 3697926 w 7315116"/>
              <a:gd name="connsiteY7" fmla="*/ 38701 h 55885"/>
              <a:gd name="connsiteX8" fmla="*/ 3216322 w 7315116"/>
              <a:gd name="connsiteY8" fmla="*/ 38701 h 55885"/>
              <a:gd name="connsiteX9" fmla="*/ 2565507 w 7315116"/>
              <a:gd name="connsiteY9" fmla="*/ 38701 h 55885"/>
              <a:gd name="connsiteX10" fmla="*/ 2168509 w 7315116"/>
              <a:gd name="connsiteY10" fmla="*/ 38701 h 55885"/>
              <a:gd name="connsiteX11" fmla="*/ 1771511 w 7315116"/>
              <a:gd name="connsiteY11" fmla="*/ 38701 h 55885"/>
              <a:gd name="connsiteX12" fmla="*/ 1120695 w 7315116"/>
              <a:gd name="connsiteY12" fmla="*/ 38701 h 55885"/>
              <a:gd name="connsiteX13" fmla="*/ 639092 w 7315116"/>
              <a:gd name="connsiteY13" fmla="*/ 38701 h 55885"/>
              <a:gd name="connsiteX14" fmla="*/ 217176 w 7315116"/>
              <a:gd name="connsiteY14" fmla="*/ 21455 h 55885"/>
              <a:gd name="connsiteX15" fmla="*/ 74 w 7315116"/>
              <a:gd name="connsiteY15" fmla="*/ 22040 h 55885"/>
              <a:gd name="connsiteX16" fmla="*/ 82738 w 7315116"/>
              <a:gd name="connsiteY16" fmla="*/ 5085 h 55885"/>
              <a:gd name="connsiteX0" fmla="*/ 7179499 w 7179499"/>
              <a:gd name="connsiteY0" fmla="*/ 55885 h 55885"/>
              <a:gd name="connsiteX1" fmla="*/ 6698187 w 7179499"/>
              <a:gd name="connsiteY1" fmla="*/ 38701 h 55885"/>
              <a:gd name="connsiteX2" fmla="*/ 6047371 w 7179499"/>
              <a:gd name="connsiteY2" fmla="*/ 38701 h 55885"/>
              <a:gd name="connsiteX3" fmla="*/ 5650374 w 7179499"/>
              <a:gd name="connsiteY3" fmla="*/ 38701 h 55885"/>
              <a:gd name="connsiteX4" fmla="*/ 5168770 w 7179499"/>
              <a:gd name="connsiteY4" fmla="*/ 38701 h 55885"/>
              <a:gd name="connsiteX5" fmla="*/ 4348742 w 7179499"/>
              <a:gd name="connsiteY5" fmla="*/ 38701 h 55885"/>
              <a:gd name="connsiteX6" fmla="*/ 3697926 w 7179499"/>
              <a:gd name="connsiteY6" fmla="*/ 38701 h 55885"/>
              <a:gd name="connsiteX7" fmla="*/ 3216322 w 7179499"/>
              <a:gd name="connsiteY7" fmla="*/ 38701 h 55885"/>
              <a:gd name="connsiteX8" fmla="*/ 2565507 w 7179499"/>
              <a:gd name="connsiteY8" fmla="*/ 38701 h 55885"/>
              <a:gd name="connsiteX9" fmla="*/ 2168509 w 7179499"/>
              <a:gd name="connsiteY9" fmla="*/ 38701 h 55885"/>
              <a:gd name="connsiteX10" fmla="*/ 1771511 w 7179499"/>
              <a:gd name="connsiteY10" fmla="*/ 38701 h 55885"/>
              <a:gd name="connsiteX11" fmla="*/ 1120695 w 7179499"/>
              <a:gd name="connsiteY11" fmla="*/ 38701 h 55885"/>
              <a:gd name="connsiteX12" fmla="*/ 639092 w 7179499"/>
              <a:gd name="connsiteY12" fmla="*/ 38701 h 55885"/>
              <a:gd name="connsiteX13" fmla="*/ 217176 w 7179499"/>
              <a:gd name="connsiteY13" fmla="*/ 21455 h 55885"/>
              <a:gd name="connsiteX14" fmla="*/ 74 w 7179499"/>
              <a:gd name="connsiteY14" fmla="*/ 22040 h 55885"/>
              <a:gd name="connsiteX15" fmla="*/ 82738 w 7179499"/>
              <a:gd name="connsiteY15" fmla="*/ 5085 h 55885"/>
              <a:gd name="connsiteX0" fmla="*/ 7179425 w 7179425"/>
              <a:gd name="connsiteY0" fmla="*/ 34430 h 34430"/>
              <a:gd name="connsiteX1" fmla="*/ 6698113 w 7179425"/>
              <a:gd name="connsiteY1" fmla="*/ 17246 h 34430"/>
              <a:gd name="connsiteX2" fmla="*/ 6047297 w 7179425"/>
              <a:gd name="connsiteY2" fmla="*/ 17246 h 34430"/>
              <a:gd name="connsiteX3" fmla="*/ 5650300 w 7179425"/>
              <a:gd name="connsiteY3" fmla="*/ 17246 h 34430"/>
              <a:gd name="connsiteX4" fmla="*/ 5168696 w 7179425"/>
              <a:gd name="connsiteY4" fmla="*/ 17246 h 34430"/>
              <a:gd name="connsiteX5" fmla="*/ 4348668 w 7179425"/>
              <a:gd name="connsiteY5" fmla="*/ 17246 h 34430"/>
              <a:gd name="connsiteX6" fmla="*/ 3697852 w 7179425"/>
              <a:gd name="connsiteY6" fmla="*/ 17246 h 34430"/>
              <a:gd name="connsiteX7" fmla="*/ 3216248 w 7179425"/>
              <a:gd name="connsiteY7" fmla="*/ 17246 h 34430"/>
              <a:gd name="connsiteX8" fmla="*/ 2565433 w 7179425"/>
              <a:gd name="connsiteY8" fmla="*/ 17246 h 34430"/>
              <a:gd name="connsiteX9" fmla="*/ 2168435 w 7179425"/>
              <a:gd name="connsiteY9" fmla="*/ 17246 h 34430"/>
              <a:gd name="connsiteX10" fmla="*/ 1771437 w 7179425"/>
              <a:gd name="connsiteY10" fmla="*/ 17246 h 34430"/>
              <a:gd name="connsiteX11" fmla="*/ 1120621 w 7179425"/>
              <a:gd name="connsiteY11" fmla="*/ 17246 h 34430"/>
              <a:gd name="connsiteX12" fmla="*/ 639018 w 7179425"/>
              <a:gd name="connsiteY12" fmla="*/ 17246 h 34430"/>
              <a:gd name="connsiteX13" fmla="*/ 217102 w 7179425"/>
              <a:gd name="connsiteY13" fmla="*/ 0 h 34430"/>
              <a:gd name="connsiteX14" fmla="*/ 0 w 7179425"/>
              <a:gd name="connsiteY14" fmla="*/ 585 h 34430"/>
              <a:gd name="connsiteX0" fmla="*/ 6962323 w 6962323"/>
              <a:gd name="connsiteY0" fmla="*/ 34430 h 34430"/>
              <a:gd name="connsiteX1" fmla="*/ 6481011 w 6962323"/>
              <a:gd name="connsiteY1" fmla="*/ 17246 h 34430"/>
              <a:gd name="connsiteX2" fmla="*/ 5830195 w 6962323"/>
              <a:gd name="connsiteY2" fmla="*/ 17246 h 34430"/>
              <a:gd name="connsiteX3" fmla="*/ 5433198 w 6962323"/>
              <a:gd name="connsiteY3" fmla="*/ 17246 h 34430"/>
              <a:gd name="connsiteX4" fmla="*/ 4951594 w 6962323"/>
              <a:gd name="connsiteY4" fmla="*/ 17246 h 34430"/>
              <a:gd name="connsiteX5" fmla="*/ 4131566 w 6962323"/>
              <a:gd name="connsiteY5" fmla="*/ 17246 h 34430"/>
              <a:gd name="connsiteX6" fmla="*/ 3480750 w 6962323"/>
              <a:gd name="connsiteY6" fmla="*/ 17246 h 34430"/>
              <a:gd name="connsiteX7" fmla="*/ 2999146 w 6962323"/>
              <a:gd name="connsiteY7" fmla="*/ 17246 h 34430"/>
              <a:gd name="connsiteX8" fmla="*/ 2348331 w 6962323"/>
              <a:gd name="connsiteY8" fmla="*/ 17246 h 34430"/>
              <a:gd name="connsiteX9" fmla="*/ 1951333 w 6962323"/>
              <a:gd name="connsiteY9" fmla="*/ 17246 h 34430"/>
              <a:gd name="connsiteX10" fmla="*/ 1554335 w 6962323"/>
              <a:gd name="connsiteY10" fmla="*/ 17246 h 34430"/>
              <a:gd name="connsiteX11" fmla="*/ 903519 w 6962323"/>
              <a:gd name="connsiteY11" fmla="*/ 17246 h 34430"/>
              <a:gd name="connsiteX12" fmla="*/ 421916 w 6962323"/>
              <a:gd name="connsiteY12" fmla="*/ 17246 h 34430"/>
              <a:gd name="connsiteX13" fmla="*/ 0 w 6962323"/>
              <a:gd name="connsiteY13" fmla="*/ 0 h 34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962323" h="34430">
                <a:moveTo>
                  <a:pt x="6962323" y="34430"/>
                </a:moveTo>
                <a:cubicBezTo>
                  <a:pt x="6861974" y="32563"/>
                  <a:pt x="6669699" y="20110"/>
                  <a:pt x="6481011" y="17246"/>
                </a:cubicBezTo>
                <a:cubicBezTo>
                  <a:pt x="6190979" y="-6406"/>
                  <a:pt x="6076492" y="12974"/>
                  <a:pt x="5830195" y="17246"/>
                </a:cubicBezTo>
                <a:cubicBezTo>
                  <a:pt x="5583898" y="21516"/>
                  <a:pt x="5541600" y="830"/>
                  <a:pt x="5433198" y="17246"/>
                </a:cubicBezTo>
                <a:cubicBezTo>
                  <a:pt x="5324796" y="33662"/>
                  <a:pt x="5071651" y="5552"/>
                  <a:pt x="4951594" y="17246"/>
                </a:cubicBezTo>
                <a:cubicBezTo>
                  <a:pt x="4831537" y="28940"/>
                  <a:pt x="4499473" y="15746"/>
                  <a:pt x="4131566" y="17246"/>
                </a:cubicBezTo>
                <a:cubicBezTo>
                  <a:pt x="3763659" y="18744"/>
                  <a:pt x="3693721" y="41312"/>
                  <a:pt x="3480750" y="17246"/>
                </a:cubicBezTo>
                <a:cubicBezTo>
                  <a:pt x="3267779" y="-6820"/>
                  <a:pt x="3104444" y="13176"/>
                  <a:pt x="2999146" y="17246"/>
                </a:cubicBezTo>
                <a:cubicBezTo>
                  <a:pt x="2893848" y="21316"/>
                  <a:pt x="2532328" y="-9676"/>
                  <a:pt x="2348331" y="17246"/>
                </a:cubicBezTo>
                <a:cubicBezTo>
                  <a:pt x="2164335" y="44168"/>
                  <a:pt x="2061902" y="13344"/>
                  <a:pt x="1951333" y="17246"/>
                </a:cubicBezTo>
                <a:cubicBezTo>
                  <a:pt x="1840764" y="21148"/>
                  <a:pt x="1673095" y="-674"/>
                  <a:pt x="1554335" y="17246"/>
                </a:cubicBezTo>
                <a:cubicBezTo>
                  <a:pt x="1435575" y="35166"/>
                  <a:pt x="1200740" y="3310"/>
                  <a:pt x="903519" y="17246"/>
                </a:cubicBezTo>
                <a:cubicBezTo>
                  <a:pt x="606298" y="31182"/>
                  <a:pt x="565525" y="27534"/>
                  <a:pt x="421916" y="17246"/>
                </a:cubicBezTo>
                <a:cubicBezTo>
                  <a:pt x="350112" y="12101"/>
                  <a:pt x="182292" y="3176"/>
                  <a:pt x="0" y="0"/>
                </a:cubicBezTo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43840" y="0"/>
            <a:ext cx="6197227" cy="1395831"/>
          </a:xfrm>
          <a:solidFill>
            <a:schemeClr val="accent4">
              <a:lumMod val="20000"/>
              <a:lumOff val="80000"/>
            </a:schemeClr>
          </a:solidFill>
        </p:spPr>
        <p:txBody>
          <a:bodyPr bIns="0" anchor="b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3142766" y="1168393"/>
            <a:ext cx="9049234" cy="868098"/>
          </a:xfrm>
        </p:spPr>
        <p:txBody>
          <a:bodyPr>
            <a:noAutofit/>
          </a:bodyPr>
          <a:lstStyle>
            <a:lvl1pPr marL="0" indent="0" algn="l"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ECB6899-C25B-C351-5E39-1C073F313139}"/>
              </a:ext>
            </a:extLst>
          </p:cNvPr>
          <p:cNvSpPr>
            <a:spLocks noGrp="1"/>
          </p:cNvSpPr>
          <p:nvPr userDrawn="1">
            <p:ph type="pic" sz="quarter" idx="14"/>
          </p:nvPr>
        </p:nvSpPr>
        <p:spPr>
          <a:xfrm>
            <a:off x="-7620" y="2092631"/>
            <a:ext cx="12207240" cy="4765369"/>
          </a:xfrm>
          <a:custGeom>
            <a:avLst/>
            <a:gdLst>
              <a:gd name="connsiteX0" fmla="*/ 2593521 w 12207240"/>
              <a:gd name="connsiteY0" fmla="*/ 3586275 h 4765369"/>
              <a:gd name="connsiteX1" fmla="*/ 2988153 w 12207240"/>
              <a:gd name="connsiteY1" fmla="*/ 3624926 h 4765369"/>
              <a:gd name="connsiteX2" fmla="*/ 3703265 w 12207240"/>
              <a:gd name="connsiteY2" fmla="*/ 3848009 h 4765369"/>
              <a:gd name="connsiteX3" fmla="*/ 4103151 w 12207240"/>
              <a:gd name="connsiteY3" fmla="*/ 4097032 h 4765369"/>
              <a:gd name="connsiteX4" fmla="*/ 4525854 w 12207240"/>
              <a:gd name="connsiteY4" fmla="*/ 4492010 h 4765369"/>
              <a:gd name="connsiteX5" fmla="*/ 4735720 w 12207240"/>
              <a:gd name="connsiteY5" fmla="*/ 4765369 h 4765369"/>
              <a:gd name="connsiteX6" fmla="*/ 4049010 w 12207240"/>
              <a:gd name="connsiteY6" fmla="*/ 4765369 h 4765369"/>
              <a:gd name="connsiteX7" fmla="*/ 3897202 w 12207240"/>
              <a:gd name="connsiteY7" fmla="*/ 4710250 h 4765369"/>
              <a:gd name="connsiteX8" fmla="*/ 3451179 w 12207240"/>
              <a:gd name="connsiteY8" fmla="*/ 4470938 h 4765369"/>
              <a:gd name="connsiteX9" fmla="*/ 3438338 w 12207240"/>
              <a:gd name="connsiteY9" fmla="*/ 4462233 h 4765369"/>
              <a:gd name="connsiteX10" fmla="*/ 3039900 w 12207240"/>
              <a:gd name="connsiteY10" fmla="*/ 4166695 h 4765369"/>
              <a:gd name="connsiteX11" fmla="*/ 3014974 w 12207240"/>
              <a:gd name="connsiteY11" fmla="*/ 4146859 h 4765369"/>
              <a:gd name="connsiteX12" fmla="*/ 2618802 w 12207240"/>
              <a:gd name="connsiteY12" fmla="*/ 3840191 h 4765369"/>
              <a:gd name="connsiteX13" fmla="*/ 2337819 w 12207240"/>
              <a:gd name="connsiteY13" fmla="*/ 3641834 h 4765369"/>
              <a:gd name="connsiteX14" fmla="*/ 2250953 w 12207240"/>
              <a:gd name="connsiteY14" fmla="*/ 3593986 h 4765369"/>
              <a:gd name="connsiteX15" fmla="*/ 2394741 w 12207240"/>
              <a:gd name="connsiteY15" fmla="*/ 3586307 h 4765369"/>
              <a:gd name="connsiteX16" fmla="*/ 2593521 w 12207240"/>
              <a:gd name="connsiteY16" fmla="*/ 3586275 h 4765369"/>
              <a:gd name="connsiteX17" fmla="*/ 0 w 12207240"/>
              <a:gd name="connsiteY17" fmla="*/ 0 h 4765369"/>
              <a:gd name="connsiteX18" fmla="*/ 12207240 w 12207240"/>
              <a:gd name="connsiteY18" fmla="*/ 0 h 4765369"/>
              <a:gd name="connsiteX19" fmla="*/ 12207240 w 12207240"/>
              <a:gd name="connsiteY19" fmla="*/ 4765369 h 4765369"/>
              <a:gd name="connsiteX20" fmla="*/ 4925712 w 12207240"/>
              <a:gd name="connsiteY20" fmla="*/ 4765369 h 4765369"/>
              <a:gd name="connsiteX21" fmla="*/ 4703582 w 12207240"/>
              <a:gd name="connsiteY21" fmla="*/ 4455694 h 4765369"/>
              <a:gd name="connsiteX22" fmla="*/ 4183009 w 12207240"/>
              <a:gd name="connsiteY22" fmla="*/ 3969753 h 4765369"/>
              <a:gd name="connsiteX23" fmla="*/ 3450484 w 12207240"/>
              <a:gd name="connsiteY23" fmla="*/ 3597256 h 4765369"/>
              <a:gd name="connsiteX24" fmla="*/ 2597273 w 12207240"/>
              <a:gd name="connsiteY24" fmla="*/ 3458564 h 4765369"/>
              <a:gd name="connsiteX25" fmla="*/ 2044277 w 12207240"/>
              <a:gd name="connsiteY25" fmla="*/ 3472399 h 4765369"/>
              <a:gd name="connsiteX26" fmla="*/ 1992743 w 12207240"/>
              <a:gd name="connsiteY26" fmla="*/ 3478545 h 4765369"/>
              <a:gd name="connsiteX27" fmla="*/ 1855640 w 12207240"/>
              <a:gd name="connsiteY27" fmla="*/ 3430964 h 4765369"/>
              <a:gd name="connsiteX28" fmla="*/ 1654998 w 12207240"/>
              <a:gd name="connsiteY28" fmla="*/ 3376692 h 4765369"/>
              <a:gd name="connsiteX29" fmla="*/ 1484671 w 12207240"/>
              <a:gd name="connsiteY29" fmla="*/ 3340446 h 4765369"/>
              <a:gd name="connsiteX30" fmla="*/ 934789 w 12207240"/>
              <a:gd name="connsiteY30" fmla="*/ 3276229 h 4765369"/>
              <a:gd name="connsiteX31" fmla="*/ 294268 w 12207240"/>
              <a:gd name="connsiteY31" fmla="*/ 3258677 h 4765369"/>
              <a:gd name="connsiteX32" fmla="*/ 90328 w 12207240"/>
              <a:gd name="connsiteY32" fmla="*/ 3267953 h 4765369"/>
              <a:gd name="connsiteX33" fmla="*/ 7619 w 12207240"/>
              <a:gd name="connsiteY33" fmla="*/ 3271663 h 4765369"/>
              <a:gd name="connsiteX34" fmla="*/ 7619 w 12207240"/>
              <a:gd name="connsiteY34" fmla="*/ 3697211 h 4765369"/>
              <a:gd name="connsiteX35" fmla="*/ 7619 w 12207240"/>
              <a:gd name="connsiteY35" fmla="*/ 3827257 h 4765369"/>
              <a:gd name="connsiteX36" fmla="*/ 7619 w 12207240"/>
              <a:gd name="connsiteY36" fmla="*/ 4765369 h 4765369"/>
              <a:gd name="connsiteX37" fmla="*/ 0 w 12207240"/>
              <a:gd name="connsiteY37" fmla="*/ 4765369 h 4765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207240" h="4765369">
                <a:moveTo>
                  <a:pt x="2593521" y="3586275"/>
                </a:moveTo>
                <a:cubicBezTo>
                  <a:pt x="2725916" y="3590166"/>
                  <a:pt x="2857860" y="3602272"/>
                  <a:pt x="2988153" y="3624926"/>
                </a:cubicBezTo>
                <a:cubicBezTo>
                  <a:pt x="3250541" y="3670580"/>
                  <a:pt x="3490713" y="3741828"/>
                  <a:pt x="3703265" y="3848009"/>
                </a:cubicBezTo>
                <a:cubicBezTo>
                  <a:pt x="3852172" y="3922716"/>
                  <a:pt x="3984867" y="4006069"/>
                  <a:pt x="4103151" y="4097032"/>
                </a:cubicBezTo>
                <a:cubicBezTo>
                  <a:pt x="4264067" y="4220506"/>
                  <a:pt x="4402766" y="4353318"/>
                  <a:pt x="4525854" y="4492010"/>
                </a:cubicBezTo>
                <a:lnTo>
                  <a:pt x="4735720" y="4765369"/>
                </a:lnTo>
                <a:lnTo>
                  <a:pt x="4049010" y="4765369"/>
                </a:lnTo>
                <a:lnTo>
                  <a:pt x="3897202" y="4710250"/>
                </a:lnTo>
                <a:cubicBezTo>
                  <a:pt x="3724231" y="4637044"/>
                  <a:pt x="3576186" y="4556702"/>
                  <a:pt x="3451179" y="4470938"/>
                </a:cubicBezTo>
                <a:cubicBezTo>
                  <a:pt x="3447024" y="4468083"/>
                  <a:pt x="3442492" y="4465229"/>
                  <a:pt x="3438338" y="4462233"/>
                </a:cubicBezTo>
                <a:cubicBezTo>
                  <a:pt x="3299357" y="4365052"/>
                  <a:pt x="3172083" y="4265303"/>
                  <a:pt x="3039900" y="4166695"/>
                </a:cubicBezTo>
                <a:cubicBezTo>
                  <a:pt x="3031214" y="4160131"/>
                  <a:pt x="3023283" y="4153566"/>
                  <a:pt x="3014974" y="4146859"/>
                </a:cubicBezTo>
                <a:cubicBezTo>
                  <a:pt x="2883169" y="4044541"/>
                  <a:pt x="2753629" y="3941938"/>
                  <a:pt x="2618802" y="3840191"/>
                </a:cubicBezTo>
                <a:cubicBezTo>
                  <a:pt x="2529673" y="3773121"/>
                  <a:pt x="2441299" y="3705765"/>
                  <a:pt x="2337819" y="3641834"/>
                </a:cubicBezTo>
                <a:lnTo>
                  <a:pt x="2250953" y="3593986"/>
                </a:lnTo>
                <a:lnTo>
                  <a:pt x="2394741" y="3586307"/>
                </a:lnTo>
                <a:cubicBezTo>
                  <a:pt x="2461013" y="3584438"/>
                  <a:pt x="2527324" y="3584330"/>
                  <a:pt x="2593521" y="3586275"/>
                </a:cubicBezTo>
                <a:close/>
                <a:moveTo>
                  <a:pt x="0" y="0"/>
                </a:moveTo>
                <a:lnTo>
                  <a:pt x="12207240" y="0"/>
                </a:lnTo>
                <a:lnTo>
                  <a:pt x="12207240" y="4765369"/>
                </a:lnTo>
                <a:lnTo>
                  <a:pt x="4925712" y="4765369"/>
                </a:lnTo>
                <a:lnTo>
                  <a:pt x="4703582" y="4455694"/>
                </a:lnTo>
                <a:cubicBezTo>
                  <a:pt x="4557076" y="4283453"/>
                  <a:pt x="4383552" y="4121588"/>
                  <a:pt x="4183009" y="3969753"/>
                </a:cubicBezTo>
                <a:cubicBezTo>
                  <a:pt x="3980064" y="3816189"/>
                  <a:pt x="3734488" y="3691332"/>
                  <a:pt x="3450484" y="3597256"/>
                </a:cubicBezTo>
                <a:cubicBezTo>
                  <a:pt x="3186896" y="3509752"/>
                  <a:pt x="2899290" y="3469286"/>
                  <a:pt x="2597273" y="3458564"/>
                </a:cubicBezTo>
                <a:cubicBezTo>
                  <a:pt x="2410540" y="3451993"/>
                  <a:pt x="2228009" y="3465136"/>
                  <a:pt x="2044277" y="3472399"/>
                </a:cubicBezTo>
                <a:lnTo>
                  <a:pt x="1992743" y="3478545"/>
                </a:lnTo>
                <a:lnTo>
                  <a:pt x="1855640" y="3430964"/>
                </a:lnTo>
                <a:cubicBezTo>
                  <a:pt x="1792186" y="3411467"/>
                  <a:pt x="1725339" y="3393353"/>
                  <a:pt x="1654998" y="3376692"/>
                </a:cubicBezTo>
                <a:cubicBezTo>
                  <a:pt x="1600237" y="3363706"/>
                  <a:pt x="1543587" y="3351577"/>
                  <a:pt x="1484671" y="3340446"/>
                </a:cubicBezTo>
                <a:cubicBezTo>
                  <a:pt x="1311322" y="3307767"/>
                  <a:pt x="1126266" y="3288502"/>
                  <a:pt x="934789" y="3276229"/>
                </a:cubicBezTo>
                <a:cubicBezTo>
                  <a:pt x="722163" y="3262673"/>
                  <a:pt x="509160" y="3255395"/>
                  <a:pt x="294268" y="3258677"/>
                </a:cubicBezTo>
                <a:cubicBezTo>
                  <a:pt x="225910" y="3259676"/>
                  <a:pt x="158308" y="3265099"/>
                  <a:pt x="90328" y="3267953"/>
                </a:cubicBezTo>
                <a:cubicBezTo>
                  <a:pt x="62758" y="3269094"/>
                  <a:pt x="34811" y="3270236"/>
                  <a:pt x="7619" y="3271663"/>
                </a:cubicBezTo>
                <a:lnTo>
                  <a:pt x="7619" y="3697211"/>
                </a:lnTo>
                <a:lnTo>
                  <a:pt x="7619" y="3827257"/>
                </a:lnTo>
                <a:lnTo>
                  <a:pt x="7619" y="4765369"/>
                </a:lnTo>
                <a:lnTo>
                  <a:pt x="0" y="4765369"/>
                </a:ln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ctr">
              <a:buNone/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4" name="Graphic 8">
            <a:extLst>
              <a:ext uri="{FF2B5EF4-FFF2-40B4-BE49-F238E27FC236}">
                <a16:creationId xmlns:a16="http://schemas.microsoft.com/office/drawing/2014/main" id="{50F35A54-5B02-41FE-BA7C-51FBBE805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5549409"/>
            <a:ext cx="4921724" cy="1313653"/>
          </a:xfrm>
          <a:custGeom>
            <a:avLst/>
            <a:gdLst>
              <a:gd name="connsiteX0" fmla="*/ 4175390 w 4921724"/>
              <a:gd name="connsiteY0" fmla="*/ 512975 h 1313653"/>
              <a:gd name="connsiteX1" fmla="*/ 3442865 w 4921724"/>
              <a:gd name="connsiteY1" fmla="*/ 140478 h 1313653"/>
              <a:gd name="connsiteX2" fmla="*/ 2589654 w 4921724"/>
              <a:gd name="connsiteY2" fmla="*/ 1786 h 1313653"/>
              <a:gd name="connsiteX3" fmla="*/ 2036658 w 4921724"/>
              <a:gd name="connsiteY3" fmla="*/ 15621 h 1313653"/>
              <a:gd name="connsiteX4" fmla="*/ 1769467 w 4921724"/>
              <a:gd name="connsiteY4" fmla="*/ 56779 h 1313653"/>
              <a:gd name="connsiteX5" fmla="*/ 1497472 w 4921724"/>
              <a:gd name="connsiteY5" fmla="*/ 107621 h 1313653"/>
              <a:gd name="connsiteX6" fmla="*/ 1260302 w 4921724"/>
              <a:gd name="connsiteY6" fmla="*/ 152238 h 1313653"/>
              <a:gd name="connsiteX7" fmla="*/ 887435 w 4921724"/>
              <a:gd name="connsiteY7" fmla="*/ 202388 h 1313653"/>
              <a:gd name="connsiteX8" fmla="*/ 836399 w 4921724"/>
              <a:gd name="connsiteY8" fmla="*/ 209997 h 1313653"/>
              <a:gd name="connsiteX9" fmla="*/ 760144 w 4921724"/>
              <a:gd name="connsiteY9" fmla="*/ 224524 h 1313653"/>
              <a:gd name="connsiteX10" fmla="*/ 0 w 4921724"/>
              <a:gd name="connsiteY10" fmla="*/ 240433 h 1313653"/>
              <a:gd name="connsiteX11" fmla="*/ 0 w 4921724"/>
              <a:gd name="connsiteY11" fmla="*/ 370479 h 1313653"/>
              <a:gd name="connsiteX12" fmla="*/ 181330 w 4921724"/>
              <a:gd name="connsiteY12" fmla="*/ 377742 h 1313653"/>
              <a:gd name="connsiteX13" fmla="*/ 795570 w 4921724"/>
              <a:gd name="connsiteY13" fmla="*/ 352148 h 1313653"/>
              <a:gd name="connsiteX14" fmla="*/ 1319145 w 4921724"/>
              <a:gd name="connsiteY14" fmla="*/ 280554 h 1313653"/>
              <a:gd name="connsiteX15" fmla="*/ 1700418 w 4921724"/>
              <a:gd name="connsiteY15" fmla="*/ 207230 h 1313653"/>
              <a:gd name="connsiteX16" fmla="*/ 2188567 w 4921724"/>
              <a:gd name="connsiteY16" fmla="*/ 140132 h 1313653"/>
              <a:gd name="connsiteX17" fmla="*/ 2980534 w 4921724"/>
              <a:gd name="connsiteY17" fmla="*/ 168148 h 1313653"/>
              <a:gd name="connsiteX18" fmla="*/ 3695646 w 4921724"/>
              <a:gd name="connsiteY18" fmla="*/ 391231 h 1313653"/>
              <a:gd name="connsiteX19" fmla="*/ 4095532 w 4921724"/>
              <a:gd name="connsiteY19" fmla="*/ 640254 h 1313653"/>
              <a:gd name="connsiteX20" fmla="*/ 4518235 w 4921724"/>
              <a:gd name="connsiteY20" fmla="*/ 1035232 h 1313653"/>
              <a:gd name="connsiteX21" fmla="*/ 4731988 w 4921724"/>
              <a:gd name="connsiteY21" fmla="*/ 1313654 h 1313653"/>
              <a:gd name="connsiteX22" fmla="*/ 4921724 w 4921724"/>
              <a:gd name="connsiteY22" fmla="*/ 1313654 h 1313653"/>
              <a:gd name="connsiteX23" fmla="*/ 4695963 w 4921724"/>
              <a:gd name="connsiteY23" fmla="*/ 998916 h 1313653"/>
              <a:gd name="connsiteX24" fmla="*/ 4175390 w 4921724"/>
              <a:gd name="connsiteY24" fmla="*/ 512975 h 1313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921724" h="1313653">
                <a:moveTo>
                  <a:pt x="4175390" y="512975"/>
                </a:moveTo>
                <a:cubicBezTo>
                  <a:pt x="3972445" y="359411"/>
                  <a:pt x="3726869" y="234554"/>
                  <a:pt x="3442865" y="140478"/>
                </a:cubicBezTo>
                <a:cubicBezTo>
                  <a:pt x="3179277" y="52974"/>
                  <a:pt x="2891671" y="12508"/>
                  <a:pt x="2589654" y="1786"/>
                </a:cubicBezTo>
                <a:cubicBezTo>
                  <a:pt x="2402921" y="-4785"/>
                  <a:pt x="2220390" y="8358"/>
                  <a:pt x="2036658" y="15621"/>
                </a:cubicBezTo>
                <a:cubicBezTo>
                  <a:pt x="1945993" y="19079"/>
                  <a:pt x="1857730" y="41215"/>
                  <a:pt x="1769467" y="56779"/>
                </a:cubicBezTo>
                <a:cubicBezTo>
                  <a:pt x="1678202" y="72689"/>
                  <a:pt x="1588137" y="90328"/>
                  <a:pt x="1497472" y="107621"/>
                </a:cubicBezTo>
                <a:cubicBezTo>
                  <a:pt x="1418216" y="122839"/>
                  <a:pt x="1341360" y="142899"/>
                  <a:pt x="1260302" y="152238"/>
                </a:cubicBezTo>
                <a:cubicBezTo>
                  <a:pt x="1135413" y="166764"/>
                  <a:pt x="1021331" y="209651"/>
                  <a:pt x="887435" y="202388"/>
                </a:cubicBezTo>
                <a:cubicBezTo>
                  <a:pt x="870623" y="201351"/>
                  <a:pt x="853211" y="206884"/>
                  <a:pt x="836399" y="209997"/>
                </a:cubicBezTo>
                <a:cubicBezTo>
                  <a:pt x="811181" y="214839"/>
                  <a:pt x="786563" y="222103"/>
                  <a:pt x="760144" y="224524"/>
                </a:cubicBezTo>
                <a:cubicBezTo>
                  <a:pt x="506763" y="246313"/>
                  <a:pt x="253381" y="255651"/>
                  <a:pt x="0" y="240433"/>
                </a:cubicBezTo>
                <a:lnTo>
                  <a:pt x="0" y="370479"/>
                </a:lnTo>
                <a:cubicBezTo>
                  <a:pt x="60643" y="373592"/>
                  <a:pt x="120686" y="375667"/>
                  <a:pt x="181330" y="377742"/>
                </a:cubicBezTo>
                <a:cubicBezTo>
                  <a:pt x="387878" y="385005"/>
                  <a:pt x="593825" y="377396"/>
                  <a:pt x="795570" y="352148"/>
                </a:cubicBezTo>
                <a:cubicBezTo>
                  <a:pt x="970895" y="330358"/>
                  <a:pt x="1146221" y="307877"/>
                  <a:pt x="1319145" y="280554"/>
                </a:cubicBezTo>
                <a:cubicBezTo>
                  <a:pt x="1448237" y="260148"/>
                  <a:pt x="1571325" y="228328"/>
                  <a:pt x="1700418" y="207230"/>
                </a:cubicBezTo>
                <a:cubicBezTo>
                  <a:pt x="1861333" y="180945"/>
                  <a:pt x="2023449" y="152929"/>
                  <a:pt x="2188567" y="140132"/>
                </a:cubicBezTo>
                <a:cubicBezTo>
                  <a:pt x="2452756" y="119726"/>
                  <a:pt x="2719948" y="122839"/>
                  <a:pt x="2980534" y="168148"/>
                </a:cubicBezTo>
                <a:cubicBezTo>
                  <a:pt x="3242922" y="213802"/>
                  <a:pt x="3483094" y="285050"/>
                  <a:pt x="3695646" y="391231"/>
                </a:cubicBezTo>
                <a:cubicBezTo>
                  <a:pt x="3844553" y="465938"/>
                  <a:pt x="3977248" y="549291"/>
                  <a:pt x="4095532" y="640254"/>
                </a:cubicBezTo>
                <a:cubicBezTo>
                  <a:pt x="4256448" y="763728"/>
                  <a:pt x="4395147" y="896540"/>
                  <a:pt x="4518235" y="1035232"/>
                </a:cubicBezTo>
                <a:cubicBezTo>
                  <a:pt x="4598693" y="1125849"/>
                  <a:pt x="4667142" y="1219233"/>
                  <a:pt x="4731988" y="1313654"/>
                </a:cubicBezTo>
                <a:lnTo>
                  <a:pt x="4921724" y="1313654"/>
                </a:lnTo>
                <a:cubicBezTo>
                  <a:pt x="4858079" y="1206090"/>
                  <a:pt x="4782425" y="1100947"/>
                  <a:pt x="4695963" y="998916"/>
                </a:cubicBezTo>
                <a:cubicBezTo>
                  <a:pt x="4549457" y="826675"/>
                  <a:pt x="4375933" y="664810"/>
                  <a:pt x="4175390" y="512975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861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3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7F565D8-D768-569A-9C17-B241F11C4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45720" y="3271848"/>
            <a:ext cx="12301220" cy="67212"/>
          </a:xfrm>
          <a:custGeom>
            <a:avLst/>
            <a:gdLst>
              <a:gd name="connsiteX0" fmla="*/ 11169125 w 13001151"/>
              <a:gd name="connsiteY0" fmla="*/ 116 h 4043352"/>
              <a:gd name="connsiteX1" fmla="*/ 11631958 w 13001151"/>
              <a:gd name="connsiteY1" fmla="*/ 31122 h 4043352"/>
              <a:gd name="connsiteX2" fmla="*/ 12323614 w 13001151"/>
              <a:gd name="connsiteY2" fmla="*/ 31122 h 4043352"/>
              <a:gd name="connsiteX3" fmla="*/ 12959210 w 13001151"/>
              <a:gd name="connsiteY3" fmla="*/ 55302 h 4043352"/>
              <a:gd name="connsiteX4" fmla="*/ 13001151 w 13001151"/>
              <a:gd name="connsiteY4" fmla="*/ 63449 h 4043352"/>
              <a:gd name="connsiteX5" fmla="*/ 13001151 w 13001151"/>
              <a:gd name="connsiteY5" fmla="*/ 4043352 h 4043352"/>
              <a:gd name="connsiteX6" fmla="*/ 0 w 13001151"/>
              <a:gd name="connsiteY6" fmla="*/ 4043352 h 4043352"/>
              <a:gd name="connsiteX7" fmla="*/ 0 w 13001151"/>
              <a:gd name="connsiteY7" fmla="*/ 36977 h 4043352"/>
              <a:gd name="connsiteX8" fmla="*/ 14567 w 13001151"/>
              <a:gd name="connsiteY8" fmla="*/ 37402 h 4043352"/>
              <a:gd name="connsiteX9" fmla="*/ 150478 w 13001151"/>
              <a:gd name="connsiteY9" fmla="*/ 31122 h 4043352"/>
              <a:gd name="connsiteX10" fmla="*/ 1118796 w 13001151"/>
              <a:gd name="connsiteY10" fmla="*/ 31122 h 4043352"/>
              <a:gd name="connsiteX11" fmla="*/ 1672120 w 13001151"/>
              <a:gd name="connsiteY11" fmla="*/ 31122 h 4043352"/>
              <a:gd name="connsiteX12" fmla="*/ 2225445 w 13001151"/>
              <a:gd name="connsiteY12" fmla="*/ 31122 h 4043352"/>
              <a:gd name="connsiteX13" fmla="*/ 3193762 w 13001151"/>
              <a:gd name="connsiteY13" fmla="*/ 31122 h 4043352"/>
              <a:gd name="connsiteX14" fmla="*/ 3608755 w 13001151"/>
              <a:gd name="connsiteY14" fmla="*/ 31122 h 4043352"/>
              <a:gd name="connsiteX15" fmla="*/ 4577073 w 13001151"/>
              <a:gd name="connsiteY15" fmla="*/ 31122 h 4043352"/>
              <a:gd name="connsiteX16" fmla="*/ 5545392 w 13001151"/>
              <a:gd name="connsiteY16" fmla="*/ 31122 h 4043352"/>
              <a:gd name="connsiteX17" fmla="*/ 6237046 w 13001151"/>
              <a:gd name="connsiteY17" fmla="*/ 31122 h 4043352"/>
              <a:gd name="connsiteX18" fmla="*/ 7205364 w 13001151"/>
              <a:gd name="connsiteY18" fmla="*/ 31122 h 4043352"/>
              <a:gd name="connsiteX19" fmla="*/ 7758688 w 13001151"/>
              <a:gd name="connsiteY19" fmla="*/ 31122 h 4043352"/>
              <a:gd name="connsiteX20" fmla="*/ 8312012 w 13001151"/>
              <a:gd name="connsiteY20" fmla="*/ 31122 h 4043352"/>
              <a:gd name="connsiteX21" fmla="*/ 9141999 w 13001151"/>
              <a:gd name="connsiteY21" fmla="*/ 31122 h 4043352"/>
              <a:gd name="connsiteX22" fmla="*/ 9695323 w 13001151"/>
              <a:gd name="connsiteY22" fmla="*/ 31122 h 4043352"/>
              <a:gd name="connsiteX23" fmla="*/ 10663641 w 13001151"/>
              <a:gd name="connsiteY23" fmla="*/ 31122 h 4043352"/>
              <a:gd name="connsiteX24" fmla="*/ 11169125 w 13001151"/>
              <a:gd name="connsiteY24" fmla="*/ 116 h 4043352"/>
              <a:gd name="connsiteX0" fmla="*/ 13001151 w 13092591"/>
              <a:gd name="connsiteY0" fmla="*/ 63449 h 4043352"/>
              <a:gd name="connsiteX1" fmla="*/ 13001151 w 13092591"/>
              <a:gd name="connsiteY1" fmla="*/ 4043352 h 4043352"/>
              <a:gd name="connsiteX2" fmla="*/ 0 w 13092591"/>
              <a:gd name="connsiteY2" fmla="*/ 4043352 h 4043352"/>
              <a:gd name="connsiteX3" fmla="*/ 0 w 13092591"/>
              <a:gd name="connsiteY3" fmla="*/ 36977 h 4043352"/>
              <a:gd name="connsiteX4" fmla="*/ 14567 w 13092591"/>
              <a:gd name="connsiteY4" fmla="*/ 37402 h 4043352"/>
              <a:gd name="connsiteX5" fmla="*/ 150478 w 13092591"/>
              <a:gd name="connsiteY5" fmla="*/ 31122 h 4043352"/>
              <a:gd name="connsiteX6" fmla="*/ 1118796 w 13092591"/>
              <a:gd name="connsiteY6" fmla="*/ 31122 h 4043352"/>
              <a:gd name="connsiteX7" fmla="*/ 1672120 w 13092591"/>
              <a:gd name="connsiteY7" fmla="*/ 31122 h 4043352"/>
              <a:gd name="connsiteX8" fmla="*/ 2225445 w 13092591"/>
              <a:gd name="connsiteY8" fmla="*/ 31122 h 4043352"/>
              <a:gd name="connsiteX9" fmla="*/ 3193762 w 13092591"/>
              <a:gd name="connsiteY9" fmla="*/ 31122 h 4043352"/>
              <a:gd name="connsiteX10" fmla="*/ 3608755 w 13092591"/>
              <a:gd name="connsiteY10" fmla="*/ 31122 h 4043352"/>
              <a:gd name="connsiteX11" fmla="*/ 4577073 w 13092591"/>
              <a:gd name="connsiteY11" fmla="*/ 31122 h 4043352"/>
              <a:gd name="connsiteX12" fmla="*/ 5545392 w 13092591"/>
              <a:gd name="connsiteY12" fmla="*/ 31122 h 4043352"/>
              <a:gd name="connsiteX13" fmla="*/ 6237046 w 13092591"/>
              <a:gd name="connsiteY13" fmla="*/ 31122 h 4043352"/>
              <a:gd name="connsiteX14" fmla="*/ 7205364 w 13092591"/>
              <a:gd name="connsiteY14" fmla="*/ 31122 h 4043352"/>
              <a:gd name="connsiteX15" fmla="*/ 7758688 w 13092591"/>
              <a:gd name="connsiteY15" fmla="*/ 31122 h 4043352"/>
              <a:gd name="connsiteX16" fmla="*/ 8312012 w 13092591"/>
              <a:gd name="connsiteY16" fmla="*/ 31122 h 4043352"/>
              <a:gd name="connsiteX17" fmla="*/ 9141999 w 13092591"/>
              <a:gd name="connsiteY17" fmla="*/ 31122 h 4043352"/>
              <a:gd name="connsiteX18" fmla="*/ 9695323 w 13092591"/>
              <a:gd name="connsiteY18" fmla="*/ 31122 h 4043352"/>
              <a:gd name="connsiteX19" fmla="*/ 10663641 w 13092591"/>
              <a:gd name="connsiteY19" fmla="*/ 31122 h 4043352"/>
              <a:gd name="connsiteX20" fmla="*/ 11169125 w 13092591"/>
              <a:gd name="connsiteY20" fmla="*/ 116 h 4043352"/>
              <a:gd name="connsiteX21" fmla="*/ 11631958 w 13092591"/>
              <a:gd name="connsiteY21" fmla="*/ 31122 h 4043352"/>
              <a:gd name="connsiteX22" fmla="*/ 12323614 w 13092591"/>
              <a:gd name="connsiteY22" fmla="*/ 31122 h 4043352"/>
              <a:gd name="connsiteX23" fmla="*/ 12959210 w 13092591"/>
              <a:gd name="connsiteY23" fmla="*/ 55302 h 4043352"/>
              <a:gd name="connsiteX24" fmla="*/ 13092591 w 13092591"/>
              <a:gd name="connsiteY24" fmla="*/ 154889 h 4043352"/>
              <a:gd name="connsiteX0" fmla="*/ 13001151 w 13001151"/>
              <a:gd name="connsiteY0" fmla="*/ 63449 h 4043352"/>
              <a:gd name="connsiteX1" fmla="*/ 13001151 w 13001151"/>
              <a:gd name="connsiteY1" fmla="*/ 4043352 h 4043352"/>
              <a:gd name="connsiteX2" fmla="*/ 0 w 13001151"/>
              <a:gd name="connsiteY2" fmla="*/ 4043352 h 4043352"/>
              <a:gd name="connsiteX3" fmla="*/ 0 w 13001151"/>
              <a:gd name="connsiteY3" fmla="*/ 36977 h 4043352"/>
              <a:gd name="connsiteX4" fmla="*/ 14567 w 13001151"/>
              <a:gd name="connsiteY4" fmla="*/ 37402 h 4043352"/>
              <a:gd name="connsiteX5" fmla="*/ 150478 w 13001151"/>
              <a:gd name="connsiteY5" fmla="*/ 31122 h 4043352"/>
              <a:gd name="connsiteX6" fmla="*/ 1118796 w 13001151"/>
              <a:gd name="connsiteY6" fmla="*/ 31122 h 4043352"/>
              <a:gd name="connsiteX7" fmla="*/ 1672120 w 13001151"/>
              <a:gd name="connsiteY7" fmla="*/ 31122 h 4043352"/>
              <a:gd name="connsiteX8" fmla="*/ 2225445 w 13001151"/>
              <a:gd name="connsiteY8" fmla="*/ 31122 h 4043352"/>
              <a:gd name="connsiteX9" fmla="*/ 3193762 w 13001151"/>
              <a:gd name="connsiteY9" fmla="*/ 31122 h 4043352"/>
              <a:gd name="connsiteX10" fmla="*/ 3608755 w 13001151"/>
              <a:gd name="connsiteY10" fmla="*/ 31122 h 4043352"/>
              <a:gd name="connsiteX11" fmla="*/ 4577073 w 13001151"/>
              <a:gd name="connsiteY11" fmla="*/ 31122 h 4043352"/>
              <a:gd name="connsiteX12" fmla="*/ 5545392 w 13001151"/>
              <a:gd name="connsiteY12" fmla="*/ 31122 h 4043352"/>
              <a:gd name="connsiteX13" fmla="*/ 6237046 w 13001151"/>
              <a:gd name="connsiteY13" fmla="*/ 31122 h 4043352"/>
              <a:gd name="connsiteX14" fmla="*/ 7205364 w 13001151"/>
              <a:gd name="connsiteY14" fmla="*/ 31122 h 4043352"/>
              <a:gd name="connsiteX15" fmla="*/ 7758688 w 13001151"/>
              <a:gd name="connsiteY15" fmla="*/ 31122 h 4043352"/>
              <a:gd name="connsiteX16" fmla="*/ 8312012 w 13001151"/>
              <a:gd name="connsiteY16" fmla="*/ 31122 h 4043352"/>
              <a:gd name="connsiteX17" fmla="*/ 9141999 w 13001151"/>
              <a:gd name="connsiteY17" fmla="*/ 31122 h 4043352"/>
              <a:gd name="connsiteX18" fmla="*/ 9695323 w 13001151"/>
              <a:gd name="connsiteY18" fmla="*/ 31122 h 4043352"/>
              <a:gd name="connsiteX19" fmla="*/ 10663641 w 13001151"/>
              <a:gd name="connsiteY19" fmla="*/ 31122 h 4043352"/>
              <a:gd name="connsiteX20" fmla="*/ 11169125 w 13001151"/>
              <a:gd name="connsiteY20" fmla="*/ 116 h 4043352"/>
              <a:gd name="connsiteX21" fmla="*/ 11631958 w 13001151"/>
              <a:gd name="connsiteY21" fmla="*/ 31122 h 4043352"/>
              <a:gd name="connsiteX22" fmla="*/ 12323614 w 13001151"/>
              <a:gd name="connsiteY22" fmla="*/ 31122 h 4043352"/>
              <a:gd name="connsiteX23" fmla="*/ 12959210 w 13001151"/>
              <a:gd name="connsiteY23" fmla="*/ 55302 h 4043352"/>
              <a:gd name="connsiteX0" fmla="*/ 13001151 w 13001151"/>
              <a:gd name="connsiteY0" fmla="*/ 63449 h 4043352"/>
              <a:gd name="connsiteX1" fmla="*/ 0 w 13001151"/>
              <a:gd name="connsiteY1" fmla="*/ 4043352 h 4043352"/>
              <a:gd name="connsiteX2" fmla="*/ 0 w 13001151"/>
              <a:gd name="connsiteY2" fmla="*/ 36977 h 4043352"/>
              <a:gd name="connsiteX3" fmla="*/ 14567 w 13001151"/>
              <a:gd name="connsiteY3" fmla="*/ 37402 h 4043352"/>
              <a:gd name="connsiteX4" fmla="*/ 150478 w 13001151"/>
              <a:gd name="connsiteY4" fmla="*/ 31122 h 4043352"/>
              <a:gd name="connsiteX5" fmla="*/ 1118796 w 13001151"/>
              <a:gd name="connsiteY5" fmla="*/ 31122 h 4043352"/>
              <a:gd name="connsiteX6" fmla="*/ 1672120 w 13001151"/>
              <a:gd name="connsiteY6" fmla="*/ 31122 h 4043352"/>
              <a:gd name="connsiteX7" fmla="*/ 2225445 w 13001151"/>
              <a:gd name="connsiteY7" fmla="*/ 31122 h 4043352"/>
              <a:gd name="connsiteX8" fmla="*/ 3193762 w 13001151"/>
              <a:gd name="connsiteY8" fmla="*/ 31122 h 4043352"/>
              <a:gd name="connsiteX9" fmla="*/ 3608755 w 13001151"/>
              <a:gd name="connsiteY9" fmla="*/ 31122 h 4043352"/>
              <a:gd name="connsiteX10" fmla="*/ 4577073 w 13001151"/>
              <a:gd name="connsiteY10" fmla="*/ 31122 h 4043352"/>
              <a:gd name="connsiteX11" fmla="*/ 5545392 w 13001151"/>
              <a:gd name="connsiteY11" fmla="*/ 31122 h 4043352"/>
              <a:gd name="connsiteX12" fmla="*/ 6237046 w 13001151"/>
              <a:gd name="connsiteY12" fmla="*/ 31122 h 4043352"/>
              <a:gd name="connsiteX13" fmla="*/ 7205364 w 13001151"/>
              <a:gd name="connsiteY13" fmla="*/ 31122 h 4043352"/>
              <a:gd name="connsiteX14" fmla="*/ 7758688 w 13001151"/>
              <a:gd name="connsiteY14" fmla="*/ 31122 h 4043352"/>
              <a:gd name="connsiteX15" fmla="*/ 8312012 w 13001151"/>
              <a:gd name="connsiteY15" fmla="*/ 31122 h 4043352"/>
              <a:gd name="connsiteX16" fmla="*/ 9141999 w 13001151"/>
              <a:gd name="connsiteY16" fmla="*/ 31122 h 4043352"/>
              <a:gd name="connsiteX17" fmla="*/ 9695323 w 13001151"/>
              <a:gd name="connsiteY17" fmla="*/ 31122 h 4043352"/>
              <a:gd name="connsiteX18" fmla="*/ 10663641 w 13001151"/>
              <a:gd name="connsiteY18" fmla="*/ 31122 h 4043352"/>
              <a:gd name="connsiteX19" fmla="*/ 11169125 w 13001151"/>
              <a:gd name="connsiteY19" fmla="*/ 116 h 4043352"/>
              <a:gd name="connsiteX20" fmla="*/ 11631958 w 13001151"/>
              <a:gd name="connsiteY20" fmla="*/ 31122 h 4043352"/>
              <a:gd name="connsiteX21" fmla="*/ 12323614 w 13001151"/>
              <a:gd name="connsiteY21" fmla="*/ 31122 h 4043352"/>
              <a:gd name="connsiteX22" fmla="*/ 12959210 w 13001151"/>
              <a:gd name="connsiteY22" fmla="*/ 55302 h 4043352"/>
              <a:gd name="connsiteX0" fmla="*/ 0 w 12959210"/>
              <a:gd name="connsiteY0" fmla="*/ 4043352 h 4043352"/>
              <a:gd name="connsiteX1" fmla="*/ 0 w 12959210"/>
              <a:gd name="connsiteY1" fmla="*/ 36977 h 4043352"/>
              <a:gd name="connsiteX2" fmla="*/ 14567 w 12959210"/>
              <a:gd name="connsiteY2" fmla="*/ 37402 h 4043352"/>
              <a:gd name="connsiteX3" fmla="*/ 150478 w 12959210"/>
              <a:gd name="connsiteY3" fmla="*/ 31122 h 4043352"/>
              <a:gd name="connsiteX4" fmla="*/ 1118796 w 12959210"/>
              <a:gd name="connsiteY4" fmla="*/ 31122 h 4043352"/>
              <a:gd name="connsiteX5" fmla="*/ 1672120 w 12959210"/>
              <a:gd name="connsiteY5" fmla="*/ 31122 h 4043352"/>
              <a:gd name="connsiteX6" fmla="*/ 2225445 w 12959210"/>
              <a:gd name="connsiteY6" fmla="*/ 31122 h 4043352"/>
              <a:gd name="connsiteX7" fmla="*/ 3193762 w 12959210"/>
              <a:gd name="connsiteY7" fmla="*/ 31122 h 4043352"/>
              <a:gd name="connsiteX8" fmla="*/ 3608755 w 12959210"/>
              <a:gd name="connsiteY8" fmla="*/ 31122 h 4043352"/>
              <a:gd name="connsiteX9" fmla="*/ 4577073 w 12959210"/>
              <a:gd name="connsiteY9" fmla="*/ 31122 h 4043352"/>
              <a:gd name="connsiteX10" fmla="*/ 5545392 w 12959210"/>
              <a:gd name="connsiteY10" fmla="*/ 31122 h 4043352"/>
              <a:gd name="connsiteX11" fmla="*/ 6237046 w 12959210"/>
              <a:gd name="connsiteY11" fmla="*/ 31122 h 4043352"/>
              <a:gd name="connsiteX12" fmla="*/ 7205364 w 12959210"/>
              <a:gd name="connsiteY12" fmla="*/ 31122 h 4043352"/>
              <a:gd name="connsiteX13" fmla="*/ 7758688 w 12959210"/>
              <a:gd name="connsiteY13" fmla="*/ 31122 h 4043352"/>
              <a:gd name="connsiteX14" fmla="*/ 8312012 w 12959210"/>
              <a:gd name="connsiteY14" fmla="*/ 31122 h 4043352"/>
              <a:gd name="connsiteX15" fmla="*/ 9141999 w 12959210"/>
              <a:gd name="connsiteY15" fmla="*/ 31122 h 4043352"/>
              <a:gd name="connsiteX16" fmla="*/ 9695323 w 12959210"/>
              <a:gd name="connsiteY16" fmla="*/ 31122 h 4043352"/>
              <a:gd name="connsiteX17" fmla="*/ 10663641 w 12959210"/>
              <a:gd name="connsiteY17" fmla="*/ 31122 h 4043352"/>
              <a:gd name="connsiteX18" fmla="*/ 11169125 w 12959210"/>
              <a:gd name="connsiteY18" fmla="*/ 116 h 4043352"/>
              <a:gd name="connsiteX19" fmla="*/ 11631958 w 12959210"/>
              <a:gd name="connsiteY19" fmla="*/ 31122 h 4043352"/>
              <a:gd name="connsiteX20" fmla="*/ 12323614 w 12959210"/>
              <a:gd name="connsiteY20" fmla="*/ 31122 h 4043352"/>
              <a:gd name="connsiteX21" fmla="*/ 12959210 w 12959210"/>
              <a:gd name="connsiteY21" fmla="*/ 55302 h 4043352"/>
              <a:gd name="connsiteX0" fmla="*/ 0 w 12959210"/>
              <a:gd name="connsiteY0" fmla="*/ 36977 h 67212"/>
              <a:gd name="connsiteX1" fmla="*/ 14567 w 12959210"/>
              <a:gd name="connsiteY1" fmla="*/ 37402 h 67212"/>
              <a:gd name="connsiteX2" fmla="*/ 150478 w 12959210"/>
              <a:gd name="connsiteY2" fmla="*/ 31122 h 67212"/>
              <a:gd name="connsiteX3" fmla="*/ 1118796 w 12959210"/>
              <a:gd name="connsiteY3" fmla="*/ 31122 h 67212"/>
              <a:gd name="connsiteX4" fmla="*/ 1672120 w 12959210"/>
              <a:gd name="connsiteY4" fmla="*/ 31122 h 67212"/>
              <a:gd name="connsiteX5" fmla="*/ 2225445 w 12959210"/>
              <a:gd name="connsiteY5" fmla="*/ 31122 h 67212"/>
              <a:gd name="connsiteX6" fmla="*/ 3193762 w 12959210"/>
              <a:gd name="connsiteY6" fmla="*/ 31122 h 67212"/>
              <a:gd name="connsiteX7" fmla="*/ 3608755 w 12959210"/>
              <a:gd name="connsiteY7" fmla="*/ 31122 h 67212"/>
              <a:gd name="connsiteX8" fmla="*/ 4577073 w 12959210"/>
              <a:gd name="connsiteY8" fmla="*/ 31122 h 67212"/>
              <a:gd name="connsiteX9" fmla="*/ 5545392 w 12959210"/>
              <a:gd name="connsiteY9" fmla="*/ 31122 h 67212"/>
              <a:gd name="connsiteX10" fmla="*/ 6237046 w 12959210"/>
              <a:gd name="connsiteY10" fmla="*/ 31122 h 67212"/>
              <a:gd name="connsiteX11" fmla="*/ 7205364 w 12959210"/>
              <a:gd name="connsiteY11" fmla="*/ 31122 h 67212"/>
              <a:gd name="connsiteX12" fmla="*/ 7758688 w 12959210"/>
              <a:gd name="connsiteY12" fmla="*/ 31122 h 67212"/>
              <a:gd name="connsiteX13" fmla="*/ 8312012 w 12959210"/>
              <a:gd name="connsiteY13" fmla="*/ 31122 h 67212"/>
              <a:gd name="connsiteX14" fmla="*/ 9141999 w 12959210"/>
              <a:gd name="connsiteY14" fmla="*/ 31122 h 67212"/>
              <a:gd name="connsiteX15" fmla="*/ 9695323 w 12959210"/>
              <a:gd name="connsiteY15" fmla="*/ 31122 h 67212"/>
              <a:gd name="connsiteX16" fmla="*/ 10663641 w 12959210"/>
              <a:gd name="connsiteY16" fmla="*/ 31122 h 67212"/>
              <a:gd name="connsiteX17" fmla="*/ 11169125 w 12959210"/>
              <a:gd name="connsiteY17" fmla="*/ 116 h 67212"/>
              <a:gd name="connsiteX18" fmla="*/ 11631958 w 12959210"/>
              <a:gd name="connsiteY18" fmla="*/ 31122 h 67212"/>
              <a:gd name="connsiteX19" fmla="*/ 12323614 w 12959210"/>
              <a:gd name="connsiteY19" fmla="*/ 31122 h 67212"/>
              <a:gd name="connsiteX20" fmla="*/ 12959210 w 12959210"/>
              <a:gd name="connsiteY20" fmla="*/ 55302 h 67212"/>
              <a:gd name="connsiteX0" fmla="*/ 0 w 12959210"/>
              <a:gd name="connsiteY0" fmla="*/ 36977 h 67212"/>
              <a:gd name="connsiteX1" fmla="*/ 150478 w 12959210"/>
              <a:gd name="connsiteY1" fmla="*/ 31122 h 67212"/>
              <a:gd name="connsiteX2" fmla="*/ 1118796 w 12959210"/>
              <a:gd name="connsiteY2" fmla="*/ 31122 h 67212"/>
              <a:gd name="connsiteX3" fmla="*/ 1672120 w 12959210"/>
              <a:gd name="connsiteY3" fmla="*/ 31122 h 67212"/>
              <a:gd name="connsiteX4" fmla="*/ 2225445 w 12959210"/>
              <a:gd name="connsiteY4" fmla="*/ 31122 h 67212"/>
              <a:gd name="connsiteX5" fmla="*/ 3193762 w 12959210"/>
              <a:gd name="connsiteY5" fmla="*/ 31122 h 67212"/>
              <a:gd name="connsiteX6" fmla="*/ 3608755 w 12959210"/>
              <a:gd name="connsiteY6" fmla="*/ 31122 h 67212"/>
              <a:gd name="connsiteX7" fmla="*/ 4577073 w 12959210"/>
              <a:gd name="connsiteY7" fmla="*/ 31122 h 67212"/>
              <a:gd name="connsiteX8" fmla="*/ 5545392 w 12959210"/>
              <a:gd name="connsiteY8" fmla="*/ 31122 h 67212"/>
              <a:gd name="connsiteX9" fmla="*/ 6237046 w 12959210"/>
              <a:gd name="connsiteY9" fmla="*/ 31122 h 67212"/>
              <a:gd name="connsiteX10" fmla="*/ 7205364 w 12959210"/>
              <a:gd name="connsiteY10" fmla="*/ 31122 h 67212"/>
              <a:gd name="connsiteX11" fmla="*/ 7758688 w 12959210"/>
              <a:gd name="connsiteY11" fmla="*/ 31122 h 67212"/>
              <a:gd name="connsiteX12" fmla="*/ 8312012 w 12959210"/>
              <a:gd name="connsiteY12" fmla="*/ 31122 h 67212"/>
              <a:gd name="connsiteX13" fmla="*/ 9141999 w 12959210"/>
              <a:gd name="connsiteY13" fmla="*/ 31122 h 67212"/>
              <a:gd name="connsiteX14" fmla="*/ 9695323 w 12959210"/>
              <a:gd name="connsiteY14" fmla="*/ 31122 h 67212"/>
              <a:gd name="connsiteX15" fmla="*/ 10663641 w 12959210"/>
              <a:gd name="connsiteY15" fmla="*/ 31122 h 67212"/>
              <a:gd name="connsiteX16" fmla="*/ 11169125 w 12959210"/>
              <a:gd name="connsiteY16" fmla="*/ 116 h 67212"/>
              <a:gd name="connsiteX17" fmla="*/ 11631958 w 12959210"/>
              <a:gd name="connsiteY17" fmla="*/ 31122 h 67212"/>
              <a:gd name="connsiteX18" fmla="*/ 12323614 w 12959210"/>
              <a:gd name="connsiteY18" fmla="*/ 31122 h 67212"/>
              <a:gd name="connsiteX19" fmla="*/ 12959210 w 12959210"/>
              <a:gd name="connsiteY19" fmla="*/ 55302 h 67212"/>
              <a:gd name="connsiteX0" fmla="*/ 0 w 12959210"/>
              <a:gd name="connsiteY0" fmla="*/ 36977 h 67212"/>
              <a:gd name="connsiteX1" fmla="*/ 150478 w 12959210"/>
              <a:gd name="connsiteY1" fmla="*/ 31122 h 67212"/>
              <a:gd name="connsiteX2" fmla="*/ 1118796 w 12959210"/>
              <a:gd name="connsiteY2" fmla="*/ 31122 h 67212"/>
              <a:gd name="connsiteX3" fmla="*/ 1672120 w 12959210"/>
              <a:gd name="connsiteY3" fmla="*/ 31122 h 67212"/>
              <a:gd name="connsiteX4" fmla="*/ 2225445 w 12959210"/>
              <a:gd name="connsiteY4" fmla="*/ 31122 h 67212"/>
              <a:gd name="connsiteX5" fmla="*/ 3193762 w 12959210"/>
              <a:gd name="connsiteY5" fmla="*/ 31122 h 67212"/>
              <a:gd name="connsiteX6" fmla="*/ 3608755 w 12959210"/>
              <a:gd name="connsiteY6" fmla="*/ 31122 h 67212"/>
              <a:gd name="connsiteX7" fmla="*/ 4577073 w 12959210"/>
              <a:gd name="connsiteY7" fmla="*/ 31122 h 67212"/>
              <a:gd name="connsiteX8" fmla="*/ 5545392 w 12959210"/>
              <a:gd name="connsiteY8" fmla="*/ 31122 h 67212"/>
              <a:gd name="connsiteX9" fmla="*/ 6237046 w 12959210"/>
              <a:gd name="connsiteY9" fmla="*/ 31122 h 67212"/>
              <a:gd name="connsiteX10" fmla="*/ 7205364 w 12959210"/>
              <a:gd name="connsiteY10" fmla="*/ 31122 h 67212"/>
              <a:gd name="connsiteX11" fmla="*/ 7758688 w 12959210"/>
              <a:gd name="connsiteY11" fmla="*/ 31122 h 67212"/>
              <a:gd name="connsiteX12" fmla="*/ 8312012 w 12959210"/>
              <a:gd name="connsiteY12" fmla="*/ 31122 h 67212"/>
              <a:gd name="connsiteX13" fmla="*/ 9141999 w 12959210"/>
              <a:gd name="connsiteY13" fmla="*/ 31122 h 67212"/>
              <a:gd name="connsiteX14" fmla="*/ 9695323 w 12959210"/>
              <a:gd name="connsiteY14" fmla="*/ 31122 h 67212"/>
              <a:gd name="connsiteX15" fmla="*/ 10663641 w 12959210"/>
              <a:gd name="connsiteY15" fmla="*/ 31122 h 67212"/>
              <a:gd name="connsiteX16" fmla="*/ 11169125 w 12959210"/>
              <a:gd name="connsiteY16" fmla="*/ 116 h 67212"/>
              <a:gd name="connsiteX17" fmla="*/ 11631958 w 12959210"/>
              <a:gd name="connsiteY17" fmla="*/ 31122 h 67212"/>
              <a:gd name="connsiteX18" fmla="*/ 12323614 w 12959210"/>
              <a:gd name="connsiteY18" fmla="*/ 31122 h 67212"/>
              <a:gd name="connsiteX19" fmla="*/ 12706912 w 12959210"/>
              <a:gd name="connsiteY19" fmla="*/ 35232 h 67212"/>
              <a:gd name="connsiteX20" fmla="*/ 12959210 w 12959210"/>
              <a:gd name="connsiteY20" fmla="*/ 55302 h 67212"/>
              <a:gd name="connsiteX0" fmla="*/ 0 w 12706912"/>
              <a:gd name="connsiteY0" fmla="*/ 36977 h 67212"/>
              <a:gd name="connsiteX1" fmla="*/ 150478 w 12706912"/>
              <a:gd name="connsiteY1" fmla="*/ 31122 h 67212"/>
              <a:gd name="connsiteX2" fmla="*/ 1118796 w 12706912"/>
              <a:gd name="connsiteY2" fmla="*/ 31122 h 67212"/>
              <a:gd name="connsiteX3" fmla="*/ 1672120 w 12706912"/>
              <a:gd name="connsiteY3" fmla="*/ 31122 h 67212"/>
              <a:gd name="connsiteX4" fmla="*/ 2225445 w 12706912"/>
              <a:gd name="connsiteY4" fmla="*/ 31122 h 67212"/>
              <a:gd name="connsiteX5" fmla="*/ 3193762 w 12706912"/>
              <a:gd name="connsiteY5" fmla="*/ 31122 h 67212"/>
              <a:gd name="connsiteX6" fmla="*/ 3608755 w 12706912"/>
              <a:gd name="connsiteY6" fmla="*/ 31122 h 67212"/>
              <a:gd name="connsiteX7" fmla="*/ 4577073 w 12706912"/>
              <a:gd name="connsiteY7" fmla="*/ 31122 h 67212"/>
              <a:gd name="connsiteX8" fmla="*/ 5545392 w 12706912"/>
              <a:gd name="connsiteY8" fmla="*/ 31122 h 67212"/>
              <a:gd name="connsiteX9" fmla="*/ 6237046 w 12706912"/>
              <a:gd name="connsiteY9" fmla="*/ 31122 h 67212"/>
              <a:gd name="connsiteX10" fmla="*/ 7205364 w 12706912"/>
              <a:gd name="connsiteY10" fmla="*/ 31122 h 67212"/>
              <a:gd name="connsiteX11" fmla="*/ 7758688 w 12706912"/>
              <a:gd name="connsiteY11" fmla="*/ 31122 h 67212"/>
              <a:gd name="connsiteX12" fmla="*/ 8312012 w 12706912"/>
              <a:gd name="connsiteY12" fmla="*/ 31122 h 67212"/>
              <a:gd name="connsiteX13" fmla="*/ 9141999 w 12706912"/>
              <a:gd name="connsiteY13" fmla="*/ 31122 h 67212"/>
              <a:gd name="connsiteX14" fmla="*/ 9695323 w 12706912"/>
              <a:gd name="connsiteY14" fmla="*/ 31122 h 67212"/>
              <a:gd name="connsiteX15" fmla="*/ 10663641 w 12706912"/>
              <a:gd name="connsiteY15" fmla="*/ 31122 h 67212"/>
              <a:gd name="connsiteX16" fmla="*/ 11169125 w 12706912"/>
              <a:gd name="connsiteY16" fmla="*/ 116 h 67212"/>
              <a:gd name="connsiteX17" fmla="*/ 11631958 w 12706912"/>
              <a:gd name="connsiteY17" fmla="*/ 31122 h 67212"/>
              <a:gd name="connsiteX18" fmla="*/ 12323614 w 12706912"/>
              <a:gd name="connsiteY18" fmla="*/ 31122 h 67212"/>
              <a:gd name="connsiteX19" fmla="*/ 12706912 w 12706912"/>
              <a:gd name="connsiteY19" fmla="*/ 35232 h 67212"/>
              <a:gd name="connsiteX0" fmla="*/ 0 w 12706912"/>
              <a:gd name="connsiteY0" fmla="*/ 36977 h 67212"/>
              <a:gd name="connsiteX1" fmla="*/ 150478 w 12706912"/>
              <a:gd name="connsiteY1" fmla="*/ 31122 h 67212"/>
              <a:gd name="connsiteX2" fmla="*/ 405692 w 12706912"/>
              <a:gd name="connsiteY2" fmla="*/ 30152 h 67212"/>
              <a:gd name="connsiteX3" fmla="*/ 1118796 w 12706912"/>
              <a:gd name="connsiteY3" fmla="*/ 31122 h 67212"/>
              <a:gd name="connsiteX4" fmla="*/ 1672120 w 12706912"/>
              <a:gd name="connsiteY4" fmla="*/ 31122 h 67212"/>
              <a:gd name="connsiteX5" fmla="*/ 2225445 w 12706912"/>
              <a:gd name="connsiteY5" fmla="*/ 31122 h 67212"/>
              <a:gd name="connsiteX6" fmla="*/ 3193762 w 12706912"/>
              <a:gd name="connsiteY6" fmla="*/ 31122 h 67212"/>
              <a:gd name="connsiteX7" fmla="*/ 3608755 w 12706912"/>
              <a:gd name="connsiteY7" fmla="*/ 31122 h 67212"/>
              <a:gd name="connsiteX8" fmla="*/ 4577073 w 12706912"/>
              <a:gd name="connsiteY8" fmla="*/ 31122 h 67212"/>
              <a:gd name="connsiteX9" fmla="*/ 5545392 w 12706912"/>
              <a:gd name="connsiteY9" fmla="*/ 31122 h 67212"/>
              <a:gd name="connsiteX10" fmla="*/ 6237046 w 12706912"/>
              <a:gd name="connsiteY10" fmla="*/ 31122 h 67212"/>
              <a:gd name="connsiteX11" fmla="*/ 7205364 w 12706912"/>
              <a:gd name="connsiteY11" fmla="*/ 31122 h 67212"/>
              <a:gd name="connsiteX12" fmla="*/ 7758688 w 12706912"/>
              <a:gd name="connsiteY12" fmla="*/ 31122 h 67212"/>
              <a:gd name="connsiteX13" fmla="*/ 8312012 w 12706912"/>
              <a:gd name="connsiteY13" fmla="*/ 31122 h 67212"/>
              <a:gd name="connsiteX14" fmla="*/ 9141999 w 12706912"/>
              <a:gd name="connsiteY14" fmla="*/ 31122 h 67212"/>
              <a:gd name="connsiteX15" fmla="*/ 9695323 w 12706912"/>
              <a:gd name="connsiteY15" fmla="*/ 31122 h 67212"/>
              <a:gd name="connsiteX16" fmla="*/ 10663641 w 12706912"/>
              <a:gd name="connsiteY16" fmla="*/ 31122 h 67212"/>
              <a:gd name="connsiteX17" fmla="*/ 11169125 w 12706912"/>
              <a:gd name="connsiteY17" fmla="*/ 116 h 67212"/>
              <a:gd name="connsiteX18" fmla="*/ 11631958 w 12706912"/>
              <a:gd name="connsiteY18" fmla="*/ 31122 h 67212"/>
              <a:gd name="connsiteX19" fmla="*/ 12323614 w 12706912"/>
              <a:gd name="connsiteY19" fmla="*/ 31122 h 67212"/>
              <a:gd name="connsiteX20" fmla="*/ 12706912 w 12706912"/>
              <a:gd name="connsiteY20" fmla="*/ 35232 h 67212"/>
              <a:gd name="connsiteX0" fmla="*/ 0 w 12556434"/>
              <a:gd name="connsiteY0" fmla="*/ 31122 h 67212"/>
              <a:gd name="connsiteX1" fmla="*/ 255214 w 12556434"/>
              <a:gd name="connsiteY1" fmla="*/ 30152 h 67212"/>
              <a:gd name="connsiteX2" fmla="*/ 968318 w 12556434"/>
              <a:gd name="connsiteY2" fmla="*/ 31122 h 67212"/>
              <a:gd name="connsiteX3" fmla="*/ 1521642 w 12556434"/>
              <a:gd name="connsiteY3" fmla="*/ 31122 h 67212"/>
              <a:gd name="connsiteX4" fmla="*/ 2074967 w 12556434"/>
              <a:gd name="connsiteY4" fmla="*/ 31122 h 67212"/>
              <a:gd name="connsiteX5" fmla="*/ 3043284 w 12556434"/>
              <a:gd name="connsiteY5" fmla="*/ 31122 h 67212"/>
              <a:gd name="connsiteX6" fmla="*/ 3458277 w 12556434"/>
              <a:gd name="connsiteY6" fmla="*/ 31122 h 67212"/>
              <a:gd name="connsiteX7" fmla="*/ 4426595 w 12556434"/>
              <a:gd name="connsiteY7" fmla="*/ 31122 h 67212"/>
              <a:gd name="connsiteX8" fmla="*/ 5394914 w 12556434"/>
              <a:gd name="connsiteY8" fmla="*/ 31122 h 67212"/>
              <a:gd name="connsiteX9" fmla="*/ 6086568 w 12556434"/>
              <a:gd name="connsiteY9" fmla="*/ 31122 h 67212"/>
              <a:gd name="connsiteX10" fmla="*/ 7054886 w 12556434"/>
              <a:gd name="connsiteY10" fmla="*/ 31122 h 67212"/>
              <a:gd name="connsiteX11" fmla="*/ 7608210 w 12556434"/>
              <a:gd name="connsiteY11" fmla="*/ 31122 h 67212"/>
              <a:gd name="connsiteX12" fmla="*/ 8161534 w 12556434"/>
              <a:gd name="connsiteY12" fmla="*/ 31122 h 67212"/>
              <a:gd name="connsiteX13" fmla="*/ 8991521 w 12556434"/>
              <a:gd name="connsiteY13" fmla="*/ 31122 h 67212"/>
              <a:gd name="connsiteX14" fmla="*/ 9544845 w 12556434"/>
              <a:gd name="connsiteY14" fmla="*/ 31122 h 67212"/>
              <a:gd name="connsiteX15" fmla="*/ 10513163 w 12556434"/>
              <a:gd name="connsiteY15" fmla="*/ 31122 h 67212"/>
              <a:gd name="connsiteX16" fmla="*/ 11018647 w 12556434"/>
              <a:gd name="connsiteY16" fmla="*/ 116 h 67212"/>
              <a:gd name="connsiteX17" fmla="*/ 11481480 w 12556434"/>
              <a:gd name="connsiteY17" fmla="*/ 31122 h 67212"/>
              <a:gd name="connsiteX18" fmla="*/ 12173136 w 12556434"/>
              <a:gd name="connsiteY18" fmla="*/ 31122 h 67212"/>
              <a:gd name="connsiteX19" fmla="*/ 12556434 w 12556434"/>
              <a:gd name="connsiteY19" fmla="*/ 35232 h 67212"/>
              <a:gd name="connsiteX0" fmla="*/ 0 w 12301220"/>
              <a:gd name="connsiteY0" fmla="*/ 30152 h 67212"/>
              <a:gd name="connsiteX1" fmla="*/ 713104 w 12301220"/>
              <a:gd name="connsiteY1" fmla="*/ 31122 h 67212"/>
              <a:gd name="connsiteX2" fmla="*/ 1266428 w 12301220"/>
              <a:gd name="connsiteY2" fmla="*/ 31122 h 67212"/>
              <a:gd name="connsiteX3" fmla="*/ 1819753 w 12301220"/>
              <a:gd name="connsiteY3" fmla="*/ 31122 h 67212"/>
              <a:gd name="connsiteX4" fmla="*/ 2788070 w 12301220"/>
              <a:gd name="connsiteY4" fmla="*/ 31122 h 67212"/>
              <a:gd name="connsiteX5" fmla="*/ 3203063 w 12301220"/>
              <a:gd name="connsiteY5" fmla="*/ 31122 h 67212"/>
              <a:gd name="connsiteX6" fmla="*/ 4171381 w 12301220"/>
              <a:gd name="connsiteY6" fmla="*/ 31122 h 67212"/>
              <a:gd name="connsiteX7" fmla="*/ 5139700 w 12301220"/>
              <a:gd name="connsiteY7" fmla="*/ 31122 h 67212"/>
              <a:gd name="connsiteX8" fmla="*/ 5831354 w 12301220"/>
              <a:gd name="connsiteY8" fmla="*/ 31122 h 67212"/>
              <a:gd name="connsiteX9" fmla="*/ 6799672 w 12301220"/>
              <a:gd name="connsiteY9" fmla="*/ 31122 h 67212"/>
              <a:gd name="connsiteX10" fmla="*/ 7352996 w 12301220"/>
              <a:gd name="connsiteY10" fmla="*/ 31122 h 67212"/>
              <a:gd name="connsiteX11" fmla="*/ 7906320 w 12301220"/>
              <a:gd name="connsiteY11" fmla="*/ 31122 h 67212"/>
              <a:gd name="connsiteX12" fmla="*/ 8736307 w 12301220"/>
              <a:gd name="connsiteY12" fmla="*/ 31122 h 67212"/>
              <a:gd name="connsiteX13" fmla="*/ 9289631 w 12301220"/>
              <a:gd name="connsiteY13" fmla="*/ 31122 h 67212"/>
              <a:gd name="connsiteX14" fmla="*/ 10257949 w 12301220"/>
              <a:gd name="connsiteY14" fmla="*/ 31122 h 67212"/>
              <a:gd name="connsiteX15" fmla="*/ 10763433 w 12301220"/>
              <a:gd name="connsiteY15" fmla="*/ 116 h 67212"/>
              <a:gd name="connsiteX16" fmla="*/ 11226266 w 12301220"/>
              <a:gd name="connsiteY16" fmla="*/ 31122 h 67212"/>
              <a:gd name="connsiteX17" fmla="*/ 11917922 w 12301220"/>
              <a:gd name="connsiteY17" fmla="*/ 31122 h 67212"/>
              <a:gd name="connsiteX18" fmla="*/ 12301220 w 12301220"/>
              <a:gd name="connsiteY18" fmla="*/ 35232 h 67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301220" h="67212">
                <a:moveTo>
                  <a:pt x="0" y="30152"/>
                </a:moveTo>
                <a:lnTo>
                  <a:pt x="713104" y="31122"/>
                </a:lnTo>
                <a:cubicBezTo>
                  <a:pt x="1108142" y="34475"/>
                  <a:pt x="1121260" y="11376"/>
                  <a:pt x="1266428" y="31122"/>
                </a:cubicBezTo>
                <a:cubicBezTo>
                  <a:pt x="1396703" y="49363"/>
                  <a:pt x="1702784" y="7330"/>
                  <a:pt x="1819753" y="31122"/>
                </a:cubicBezTo>
                <a:cubicBezTo>
                  <a:pt x="1983231" y="14508"/>
                  <a:pt x="2426191" y="19970"/>
                  <a:pt x="2788070" y="31122"/>
                </a:cubicBezTo>
                <a:cubicBezTo>
                  <a:pt x="3221129" y="18024"/>
                  <a:pt x="3021000" y="-4548"/>
                  <a:pt x="3203063" y="31122"/>
                </a:cubicBezTo>
                <a:cubicBezTo>
                  <a:pt x="3393864" y="37358"/>
                  <a:pt x="3679932" y="67363"/>
                  <a:pt x="4171381" y="31122"/>
                </a:cubicBezTo>
                <a:cubicBezTo>
                  <a:pt x="4669348" y="-2398"/>
                  <a:pt x="4817744" y="41329"/>
                  <a:pt x="5139700" y="31122"/>
                </a:cubicBezTo>
                <a:cubicBezTo>
                  <a:pt x="5413339" y="36750"/>
                  <a:pt x="5583496" y="33994"/>
                  <a:pt x="5831354" y="31122"/>
                </a:cubicBezTo>
                <a:cubicBezTo>
                  <a:pt x="6022137" y="22728"/>
                  <a:pt x="6399969" y="84807"/>
                  <a:pt x="6799672" y="31122"/>
                </a:cubicBezTo>
                <a:cubicBezTo>
                  <a:pt x="7191990" y="45795"/>
                  <a:pt x="7240768" y="13867"/>
                  <a:pt x="7352996" y="31122"/>
                </a:cubicBezTo>
                <a:cubicBezTo>
                  <a:pt x="7446101" y="46517"/>
                  <a:pt x="7642021" y="34161"/>
                  <a:pt x="7906320" y="31122"/>
                </a:cubicBezTo>
                <a:cubicBezTo>
                  <a:pt x="8156707" y="21605"/>
                  <a:pt x="8450182" y="30187"/>
                  <a:pt x="8736307" y="31122"/>
                </a:cubicBezTo>
                <a:cubicBezTo>
                  <a:pt x="9008774" y="43140"/>
                  <a:pt x="9168174" y="44534"/>
                  <a:pt x="9289631" y="31122"/>
                </a:cubicBezTo>
                <a:cubicBezTo>
                  <a:pt x="9326663" y="42851"/>
                  <a:pt x="9809720" y="106110"/>
                  <a:pt x="10257949" y="31122"/>
                </a:cubicBezTo>
                <a:cubicBezTo>
                  <a:pt x="10483615" y="7905"/>
                  <a:pt x="10627078" y="-1157"/>
                  <a:pt x="10763433" y="116"/>
                </a:cubicBezTo>
                <a:cubicBezTo>
                  <a:pt x="10899787" y="1389"/>
                  <a:pt x="11029033" y="12998"/>
                  <a:pt x="11226266" y="31122"/>
                </a:cubicBezTo>
                <a:cubicBezTo>
                  <a:pt x="11621886" y="50674"/>
                  <a:pt x="11693741" y="-670"/>
                  <a:pt x="11917922" y="31122"/>
                </a:cubicBezTo>
                <a:cubicBezTo>
                  <a:pt x="12097081" y="31807"/>
                  <a:pt x="12195287" y="31202"/>
                  <a:pt x="12301220" y="35232"/>
                </a:cubicBezTo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E08D69-89E2-4845-72ED-10316BA23D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879080" y="15240"/>
            <a:ext cx="431641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1021080" y="2880360"/>
            <a:ext cx="5303520" cy="1065882"/>
          </a:xfrm>
          <a:solidFill>
            <a:schemeClr val="accent4">
              <a:lumMod val="20000"/>
              <a:lumOff val="80000"/>
            </a:schemeClr>
          </a:solidFill>
        </p:spPr>
        <p:txBody>
          <a:bodyPr bIns="0" anchor="ctr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1802048" y="4022442"/>
            <a:ext cx="5635072" cy="1860198"/>
          </a:xfrm>
        </p:spPr>
        <p:txBody>
          <a:bodyPr>
            <a:noAutofit/>
          </a:bodyPr>
          <a:lstStyle>
            <a:lvl1pPr marL="0" indent="0" algn="l">
              <a:lnSpc>
                <a:spcPct val="70000"/>
              </a:lnSpc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6" name="Picture Placeholder 16">
            <a:extLst>
              <a:ext uri="{FF2B5EF4-FFF2-40B4-BE49-F238E27FC236}">
                <a16:creationId xmlns:a16="http://schemas.microsoft.com/office/drawing/2014/main" id="{D3400709-B19C-F654-3B56-C6F4052B4EF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233328" y="335281"/>
            <a:ext cx="3531952" cy="6172200"/>
          </a:xfrm>
          <a:prstGeom prst="rect">
            <a:avLst/>
          </a:pr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831A7F5-E40C-C297-4B43-0315E74D2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rot="10800000" flipH="1">
            <a:off x="0" y="184"/>
            <a:ext cx="4957742" cy="137128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4FCFE09E-BAB0-382C-D01F-9954A64FFB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8546" y="-30295"/>
            <a:ext cx="1855752" cy="180781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142A0229-47CA-8B14-64B7-53550818C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371394">
            <a:off x="6148758" y="2528131"/>
            <a:ext cx="441249" cy="36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794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and Titl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8DF5DE5-B97A-8FE9-AA46-9968F4CB8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08227" y="0"/>
            <a:ext cx="7783771" cy="3748324"/>
          </a:xfrm>
          <a:custGeom>
            <a:avLst/>
            <a:gdLst>
              <a:gd name="connsiteX0" fmla="*/ 0 w 7783771"/>
              <a:gd name="connsiteY0" fmla="*/ 0 h 3748324"/>
              <a:gd name="connsiteX1" fmla="*/ 570810 w 7783771"/>
              <a:gd name="connsiteY1" fmla="*/ 0 h 3748324"/>
              <a:gd name="connsiteX2" fmla="*/ 1297295 w 7783771"/>
              <a:gd name="connsiteY2" fmla="*/ 0 h 3748324"/>
              <a:gd name="connsiteX3" fmla="*/ 1790267 w 7783771"/>
              <a:gd name="connsiteY3" fmla="*/ 0 h 3748324"/>
              <a:gd name="connsiteX4" fmla="*/ 2438915 w 7783771"/>
              <a:gd name="connsiteY4" fmla="*/ 0 h 3748324"/>
              <a:gd name="connsiteX5" fmla="*/ 3165400 w 7783771"/>
              <a:gd name="connsiteY5" fmla="*/ 0 h 3748324"/>
              <a:gd name="connsiteX6" fmla="*/ 3580535 w 7783771"/>
              <a:gd name="connsiteY6" fmla="*/ 0 h 3748324"/>
              <a:gd name="connsiteX7" fmla="*/ 3995669 w 7783771"/>
              <a:gd name="connsiteY7" fmla="*/ 0 h 3748324"/>
              <a:gd name="connsiteX8" fmla="*/ 4799992 w 7783771"/>
              <a:gd name="connsiteY8" fmla="*/ 0 h 3748324"/>
              <a:gd name="connsiteX9" fmla="*/ 5448640 w 7783771"/>
              <a:gd name="connsiteY9" fmla="*/ 0 h 3748324"/>
              <a:gd name="connsiteX10" fmla="*/ 5863774 w 7783771"/>
              <a:gd name="connsiteY10" fmla="*/ 0 h 3748324"/>
              <a:gd name="connsiteX11" fmla="*/ 6512422 w 7783771"/>
              <a:gd name="connsiteY11" fmla="*/ 0 h 3748324"/>
              <a:gd name="connsiteX12" fmla="*/ 7783771 w 7783771"/>
              <a:gd name="connsiteY12" fmla="*/ 0 h 3748324"/>
              <a:gd name="connsiteX13" fmla="*/ 7783771 w 7783771"/>
              <a:gd name="connsiteY13" fmla="*/ 587237 h 3748324"/>
              <a:gd name="connsiteX14" fmla="*/ 7783771 w 7783771"/>
              <a:gd name="connsiteY14" fmla="*/ 1211958 h 3748324"/>
              <a:gd name="connsiteX15" fmla="*/ 7783771 w 7783771"/>
              <a:gd name="connsiteY15" fmla="*/ 1724229 h 3748324"/>
              <a:gd name="connsiteX16" fmla="*/ 7783771 w 7783771"/>
              <a:gd name="connsiteY16" fmla="*/ 2423916 h 3748324"/>
              <a:gd name="connsiteX17" fmla="*/ 7783771 w 7783771"/>
              <a:gd name="connsiteY17" fmla="*/ 3048637 h 3748324"/>
              <a:gd name="connsiteX18" fmla="*/ 7783771 w 7783771"/>
              <a:gd name="connsiteY18" fmla="*/ 3748324 h 3748324"/>
              <a:gd name="connsiteX19" fmla="*/ 7212961 w 7783771"/>
              <a:gd name="connsiteY19" fmla="*/ 3748324 h 3748324"/>
              <a:gd name="connsiteX20" fmla="*/ 6719989 w 7783771"/>
              <a:gd name="connsiteY20" fmla="*/ 3748324 h 3748324"/>
              <a:gd name="connsiteX21" fmla="*/ 5915666 w 7783771"/>
              <a:gd name="connsiteY21" fmla="*/ 3748324 h 3748324"/>
              <a:gd name="connsiteX22" fmla="*/ 5267018 w 7783771"/>
              <a:gd name="connsiteY22" fmla="*/ 3748324 h 3748324"/>
              <a:gd name="connsiteX23" fmla="*/ 4851884 w 7783771"/>
              <a:gd name="connsiteY23" fmla="*/ 3748324 h 3748324"/>
              <a:gd name="connsiteX24" fmla="*/ 4203236 w 7783771"/>
              <a:gd name="connsiteY24" fmla="*/ 3748324 h 3748324"/>
              <a:gd name="connsiteX25" fmla="*/ 3632426 w 7783771"/>
              <a:gd name="connsiteY25" fmla="*/ 3748324 h 3748324"/>
              <a:gd name="connsiteX26" fmla="*/ 3061617 w 7783771"/>
              <a:gd name="connsiteY26" fmla="*/ 3748324 h 3748324"/>
              <a:gd name="connsiteX27" fmla="*/ 2490807 w 7783771"/>
              <a:gd name="connsiteY27" fmla="*/ 3748324 h 3748324"/>
              <a:gd name="connsiteX28" fmla="*/ 1919997 w 7783771"/>
              <a:gd name="connsiteY28" fmla="*/ 3748324 h 3748324"/>
              <a:gd name="connsiteX29" fmla="*/ 1193512 w 7783771"/>
              <a:gd name="connsiteY29" fmla="*/ 3748324 h 3748324"/>
              <a:gd name="connsiteX30" fmla="*/ 0 w 7783771"/>
              <a:gd name="connsiteY30" fmla="*/ 3748324 h 3748324"/>
              <a:gd name="connsiteX31" fmla="*/ 0 w 7783771"/>
              <a:gd name="connsiteY31" fmla="*/ 3236053 h 3748324"/>
              <a:gd name="connsiteX32" fmla="*/ 0 w 7783771"/>
              <a:gd name="connsiteY32" fmla="*/ 2648816 h 3748324"/>
              <a:gd name="connsiteX33" fmla="*/ 0 w 7783771"/>
              <a:gd name="connsiteY33" fmla="*/ 1986612 h 3748324"/>
              <a:gd name="connsiteX34" fmla="*/ 0 w 7783771"/>
              <a:gd name="connsiteY34" fmla="*/ 1286925 h 3748324"/>
              <a:gd name="connsiteX35" fmla="*/ 0 w 7783771"/>
              <a:gd name="connsiteY35" fmla="*/ 774654 h 3748324"/>
              <a:gd name="connsiteX36" fmla="*/ 0 w 7783771"/>
              <a:gd name="connsiteY36" fmla="*/ 0 h 374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7783771" h="3748324" fill="none" extrusionOk="0">
                <a:moveTo>
                  <a:pt x="0" y="0"/>
                </a:moveTo>
                <a:cubicBezTo>
                  <a:pt x="156176" y="-15499"/>
                  <a:pt x="351390" y="10713"/>
                  <a:pt x="570810" y="0"/>
                </a:cubicBezTo>
                <a:cubicBezTo>
                  <a:pt x="790230" y="-10713"/>
                  <a:pt x="956440" y="9303"/>
                  <a:pt x="1297295" y="0"/>
                </a:cubicBezTo>
                <a:cubicBezTo>
                  <a:pt x="1638150" y="-9303"/>
                  <a:pt x="1555229" y="18128"/>
                  <a:pt x="1790267" y="0"/>
                </a:cubicBezTo>
                <a:cubicBezTo>
                  <a:pt x="2025305" y="-18128"/>
                  <a:pt x="2171251" y="-26018"/>
                  <a:pt x="2438915" y="0"/>
                </a:cubicBezTo>
                <a:cubicBezTo>
                  <a:pt x="2706579" y="26018"/>
                  <a:pt x="2832718" y="-6776"/>
                  <a:pt x="3165400" y="0"/>
                </a:cubicBezTo>
                <a:cubicBezTo>
                  <a:pt x="3498083" y="6776"/>
                  <a:pt x="3389706" y="-1654"/>
                  <a:pt x="3580535" y="0"/>
                </a:cubicBezTo>
                <a:cubicBezTo>
                  <a:pt x="3771364" y="1654"/>
                  <a:pt x="3904357" y="-11820"/>
                  <a:pt x="3995669" y="0"/>
                </a:cubicBezTo>
                <a:cubicBezTo>
                  <a:pt x="4086981" y="11820"/>
                  <a:pt x="4417986" y="-4600"/>
                  <a:pt x="4799992" y="0"/>
                </a:cubicBezTo>
                <a:cubicBezTo>
                  <a:pt x="5181998" y="4600"/>
                  <a:pt x="5277937" y="997"/>
                  <a:pt x="5448640" y="0"/>
                </a:cubicBezTo>
                <a:cubicBezTo>
                  <a:pt x="5619343" y="-997"/>
                  <a:pt x="5660385" y="18727"/>
                  <a:pt x="5863774" y="0"/>
                </a:cubicBezTo>
                <a:cubicBezTo>
                  <a:pt x="6067163" y="-18727"/>
                  <a:pt x="6249101" y="16362"/>
                  <a:pt x="6512422" y="0"/>
                </a:cubicBezTo>
                <a:cubicBezTo>
                  <a:pt x="6775743" y="-16362"/>
                  <a:pt x="7478616" y="-36976"/>
                  <a:pt x="7783771" y="0"/>
                </a:cubicBezTo>
                <a:cubicBezTo>
                  <a:pt x="7771425" y="275637"/>
                  <a:pt x="7756641" y="331069"/>
                  <a:pt x="7783771" y="587237"/>
                </a:cubicBezTo>
                <a:cubicBezTo>
                  <a:pt x="7810901" y="843405"/>
                  <a:pt x="7801294" y="938829"/>
                  <a:pt x="7783771" y="1211958"/>
                </a:cubicBezTo>
                <a:cubicBezTo>
                  <a:pt x="7766248" y="1485087"/>
                  <a:pt x="7795986" y="1537942"/>
                  <a:pt x="7783771" y="1724229"/>
                </a:cubicBezTo>
                <a:cubicBezTo>
                  <a:pt x="7771556" y="1910516"/>
                  <a:pt x="7808598" y="2134863"/>
                  <a:pt x="7783771" y="2423916"/>
                </a:cubicBezTo>
                <a:cubicBezTo>
                  <a:pt x="7758944" y="2712969"/>
                  <a:pt x="7771978" y="2908267"/>
                  <a:pt x="7783771" y="3048637"/>
                </a:cubicBezTo>
                <a:cubicBezTo>
                  <a:pt x="7795564" y="3189007"/>
                  <a:pt x="7815932" y="3549300"/>
                  <a:pt x="7783771" y="3748324"/>
                </a:cubicBezTo>
                <a:cubicBezTo>
                  <a:pt x="7622314" y="3754055"/>
                  <a:pt x="7366229" y="3728081"/>
                  <a:pt x="7212961" y="3748324"/>
                </a:cubicBezTo>
                <a:cubicBezTo>
                  <a:pt x="7059693" y="3768568"/>
                  <a:pt x="6895825" y="3737447"/>
                  <a:pt x="6719989" y="3748324"/>
                </a:cubicBezTo>
                <a:cubicBezTo>
                  <a:pt x="6544153" y="3759201"/>
                  <a:pt x="6316006" y="3743582"/>
                  <a:pt x="5915666" y="3748324"/>
                </a:cubicBezTo>
                <a:cubicBezTo>
                  <a:pt x="5515326" y="3753066"/>
                  <a:pt x="5560249" y="3779191"/>
                  <a:pt x="5267018" y="3748324"/>
                </a:cubicBezTo>
                <a:cubicBezTo>
                  <a:pt x="4973787" y="3717457"/>
                  <a:pt x="4999735" y="3732535"/>
                  <a:pt x="4851884" y="3748324"/>
                </a:cubicBezTo>
                <a:cubicBezTo>
                  <a:pt x="4704033" y="3764113"/>
                  <a:pt x="4411732" y="3780536"/>
                  <a:pt x="4203236" y="3748324"/>
                </a:cubicBezTo>
                <a:cubicBezTo>
                  <a:pt x="3994740" y="3716112"/>
                  <a:pt x="3852769" y="3729327"/>
                  <a:pt x="3632426" y="3748324"/>
                </a:cubicBezTo>
                <a:cubicBezTo>
                  <a:pt x="3412083" y="3767322"/>
                  <a:pt x="3197216" y="3766953"/>
                  <a:pt x="3061617" y="3748324"/>
                </a:cubicBezTo>
                <a:cubicBezTo>
                  <a:pt x="2926018" y="3729695"/>
                  <a:pt x="2652368" y="3733006"/>
                  <a:pt x="2490807" y="3748324"/>
                </a:cubicBezTo>
                <a:cubicBezTo>
                  <a:pt x="2329246" y="3763643"/>
                  <a:pt x="2177540" y="3737533"/>
                  <a:pt x="1919997" y="3748324"/>
                </a:cubicBezTo>
                <a:cubicBezTo>
                  <a:pt x="1662454" y="3759116"/>
                  <a:pt x="1416538" y="3761711"/>
                  <a:pt x="1193512" y="3748324"/>
                </a:cubicBezTo>
                <a:cubicBezTo>
                  <a:pt x="970487" y="3734937"/>
                  <a:pt x="369453" y="3777415"/>
                  <a:pt x="0" y="3748324"/>
                </a:cubicBezTo>
                <a:cubicBezTo>
                  <a:pt x="-986" y="3561116"/>
                  <a:pt x="22740" y="3351384"/>
                  <a:pt x="0" y="3236053"/>
                </a:cubicBezTo>
                <a:cubicBezTo>
                  <a:pt x="-22740" y="3120722"/>
                  <a:pt x="11904" y="2908106"/>
                  <a:pt x="0" y="2648816"/>
                </a:cubicBezTo>
                <a:cubicBezTo>
                  <a:pt x="-11904" y="2389526"/>
                  <a:pt x="-15441" y="2310406"/>
                  <a:pt x="0" y="1986612"/>
                </a:cubicBezTo>
                <a:cubicBezTo>
                  <a:pt x="15441" y="1662818"/>
                  <a:pt x="32434" y="1594061"/>
                  <a:pt x="0" y="1286925"/>
                </a:cubicBezTo>
                <a:cubicBezTo>
                  <a:pt x="-32434" y="979789"/>
                  <a:pt x="-25289" y="933451"/>
                  <a:pt x="0" y="774654"/>
                </a:cubicBezTo>
                <a:cubicBezTo>
                  <a:pt x="25289" y="615857"/>
                  <a:pt x="-9029" y="335224"/>
                  <a:pt x="0" y="0"/>
                </a:cubicBezTo>
                <a:close/>
              </a:path>
              <a:path w="7783771" h="3748324" stroke="0" extrusionOk="0">
                <a:moveTo>
                  <a:pt x="0" y="0"/>
                </a:moveTo>
                <a:cubicBezTo>
                  <a:pt x="179023" y="-13902"/>
                  <a:pt x="375617" y="20647"/>
                  <a:pt x="570810" y="0"/>
                </a:cubicBezTo>
                <a:cubicBezTo>
                  <a:pt x="766003" y="-20647"/>
                  <a:pt x="808539" y="-18248"/>
                  <a:pt x="985944" y="0"/>
                </a:cubicBezTo>
                <a:cubicBezTo>
                  <a:pt x="1163349" y="18248"/>
                  <a:pt x="1550926" y="33686"/>
                  <a:pt x="1790267" y="0"/>
                </a:cubicBezTo>
                <a:cubicBezTo>
                  <a:pt x="2029608" y="-33686"/>
                  <a:pt x="2220221" y="-12875"/>
                  <a:pt x="2361077" y="0"/>
                </a:cubicBezTo>
                <a:cubicBezTo>
                  <a:pt x="2501933" y="12875"/>
                  <a:pt x="2724786" y="-25297"/>
                  <a:pt x="2931887" y="0"/>
                </a:cubicBezTo>
                <a:cubicBezTo>
                  <a:pt x="3138988" y="25297"/>
                  <a:pt x="3566949" y="20552"/>
                  <a:pt x="3736210" y="0"/>
                </a:cubicBezTo>
                <a:cubicBezTo>
                  <a:pt x="3905471" y="-20552"/>
                  <a:pt x="4119070" y="6040"/>
                  <a:pt x="4229182" y="0"/>
                </a:cubicBezTo>
                <a:cubicBezTo>
                  <a:pt x="4339294" y="-6040"/>
                  <a:pt x="4721779" y="-2140"/>
                  <a:pt x="5033505" y="0"/>
                </a:cubicBezTo>
                <a:cubicBezTo>
                  <a:pt x="5345231" y="2140"/>
                  <a:pt x="5666359" y="-27026"/>
                  <a:pt x="5837828" y="0"/>
                </a:cubicBezTo>
                <a:cubicBezTo>
                  <a:pt x="6009297" y="27026"/>
                  <a:pt x="6247105" y="-21101"/>
                  <a:pt x="6486476" y="0"/>
                </a:cubicBezTo>
                <a:cubicBezTo>
                  <a:pt x="6725847" y="21101"/>
                  <a:pt x="7241416" y="33594"/>
                  <a:pt x="7783771" y="0"/>
                </a:cubicBezTo>
                <a:cubicBezTo>
                  <a:pt x="7762251" y="141504"/>
                  <a:pt x="7774897" y="357202"/>
                  <a:pt x="7783771" y="587237"/>
                </a:cubicBezTo>
                <a:cubicBezTo>
                  <a:pt x="7792645" y="817272"/>
                  <a:pt x="7777090" y="979977"/>
                  <a:pt x="7783771" y="1099508"/>
                </a:cubicBezTo>
                <a:cubicBezTo>
                  <a:pt x="7790452" y="1219039"/>
                  <a:pt x="7795822" y="1459765"/>
                  <a:pt x="7783771" y="1724229"/>
                </a:cubicBezTo>
                <a:cubicBezTo>
                  <a:pt x="7771720" y="1988693"/>
                  <a:pt x="7762588" y="2139002"/>
                  <a:pt x="7783771" y="2348950"/>
                </a:cubicBezTo>
                <a:cubicBezTo>
                  <a:pt x="7804954" y="2558898"/>
                  <a:pt x="7802992" y="2724420"/>
                  <a:pt x="7783771" y="2973670"/>
                </a:cubicBezTo>
                <a:cubicBezTo>
                  <a:pt x="7764550" y="3222920"/>
                  <a:pt x="7819667" y="3438728"/>
                  <a:pt x="7783771" y="3748324"/>
                </a:cubicBezTo>
                <a:cubicBezTo>
                  <a:pt x="7441805" y="3753408"/>
                  <a:pt x="7418070" y="3758088"/>
                  <a:pt x="7057286" y="3748324"/>
                </a:cubicBezTo>
                <a:cubicBezTo>
                  <a:pt x="6696502" y="3738560"/>
                  <a:pt x="6792408" y="3747453"/>
                  <a:pt x="6642151" y="3748324"/>
                </a:cubicBezTo>
                <a:cubicBezTo>
                  <a:pt x="6491894" y="3749195"/>
                  <a:pt x="6289708" y="3770722"/>
                  <a:pt x="6149179" y="3748324"/>
                </a:cubicBezTo>
                <a:cubicBezTo>
                  <a:pt x="6008650" y="3725926"/>
                  <a:pt x="5541100" y="3767024"/>
                  <a:pt x="5344856" y="3748324"/>
                </a:cubicBezTo>
                <a:cubicBezTo>
                  <a:pt x="5148612" y="3729624"/>
                  <a:pt x="4901731" y="3752787"/>
                  <a:pt x="4696209" y="3748324"/>
                </a:cubicBezTo>
                <a:cubicBezTo>
                  <a:pt x="4490687" y="3743861"/>
                  <a:pt x="4308418" y="3731018"/>
                  <a:pt x="4203236" y="3748324"/>
                </a:cubicBezTo>
                <a:cubicBezTo>
                  <a:pt x="4098054" y="3765630"/>
                  <a:pt x="3856330" y="3737452"/>
                  <a:pt x="3554589" y="3748324"/>
                </a:cubicBezTo>
                <a:cubicBezTo>
                  <a:pt x="3252848" y="3759196"/>
                  <a:pt x="3258353" y="3768804"/>
                  <a:pt x="3139454" y="3748324"/>
                </a:cubicBezTo>
                <a:cubicBezTo>
                  <a:pt x="3020555" y="3727844"/>
                  <a:pt x="2837709" y="3748809"/>
                  <a:pt x="2724320" y="3748324"/>
                </a:cubicBezTo>
                <a:cubicBezTo>
                  <a:pt x="2610931" y="3747839"/>
                  <a:pt x="2382529" y="3717870"/>
                  <a:pt x="2075672" y="3748324"/>
                </a:cubicBezTo>
                <a:cubicBezTo>
                  <a:pt x="1768815" y="3778778"/>
                  <a:pt x="1770350" y="3757518"/>
                  <a:pt x="1582700" y="3748324"/>
                </a:cubicBezTo>
                <a:cubicBezTo>
                  <a:pt x="1395050" y="3739130"/>
                  <a:pt x="1123117" y="3752555"/>
                  <a:pt x="856215" y="3748324"/>
                </a:cubicBezTo>
                <a:cubicBezTo>
                  <a:pt x="589313" y="3744093"/>
                  <a:pt x="295501" y="3762921"/>
                  <a:pt x="0" y="3748324"/>
                </a:cubicBezTo>
                <a:cubicBezTo>
                  <a:pt x="5051" y="3497396"/>
                  <a:pt x="7831" y="3375923"/>
                  <a:pt x="0" y="3086120"/>
                </a:cubicBezTo>
                <a:cubicBezTo>
                  <a:pt x="-7831" y="2796317"/>
                  <a:pt x="-16383" y="2716103"/>
                  <a:pt x="0" y="2423916"/>
                </a:cubicBezTo>
                <a:cubicBezTo>
                  <a:pt x="16383" y="2131729"/>
                  <a:pt x="-24636" y="2147066"/>
                  <a:pt x="0" y="1874162"/>
                </a:cubicBezTo>
                <a:cubicBezTo>
                  <a:pt x="24636" y="1601258"/>
                  <a:pt x="-18385" y="1492740"/>
                  <a:pt x="0" y="1211958"/>
                </a:cubicBezTo>
                <a:cubicBezTo>
                  <a:pt x="18385" y="931176"/>
                  <a:pt x="-9013" y="39897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559635" y="4623927"/>
            <a:ext cx="5303520" cy="1065882"/>
          </a:xfrm>
          <a:noFill/>
        </p:spPr>
        <p:txBody>
          <a:bodyPr bIns="0" anchor="b">
            <a:noAutofit/>
          </a:bodyPr>
          <a:lstStyle>
            <a:lvl1pPr algn="ctr">
              <a:lnSpc>
                <a:spcPct val="80000"/>
              </a:lnSpc>
              <a:defRPr sz="7200" b="0" cap="all" spc="100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5406376" y="5620723"/>
            <a:ext cx="5635072" cy="795317"/>
          </a:xfrm>
        </p:spPr>
        <p:txBody>
          <a:bodyPr>
            <a:noAutofit/>
          </a:bodyPr>
          <a:lstStyle>
            <a:lvl1pPr marL="0" indent="0" algn="ctr">
              <a:lnSpc>
                <a:spcPct val="70000"/>
              </a:lnSpc>
              <a:buNone/>
              <a:defRPr sz="4400" b="1" spc="0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21" name="Picture Placeholder 16">
            <a:extLst>
              <a:ext uri="{FF2B5EF4-FFF2-40B4-BE49-F238E27FC236}">
                <a16:creationId xmlns:a16="http://schemas.microsoft.com/office/drawing/2014/main" id="{74F62597-5920-AFB8-614D-E6102C2CA60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4422430" cy="6878920"/>
          </a:xfrm>
          <a:prstGeom prst="rect">
            <a:avLst/>
          </a:prstGeom>
          <a:solidFill>
            <a:schemeClr val="bg1"/>
          </a:solidFill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6" name="Picture Placeholder 16">
            <a:extLst>
              <a:ext uri="{FF2B5EF4-FFF2-40B4-BE49-F238E27FC236}">
                <a16:creationId xmlns:a16="http://schemas.microsoft.com/office/drawing/2014/main" id="{D3400709-B19C-F654-3B56-C6F4052B4EF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717305" y="1"/>
            <a:ext cx="7488895" cy="3427280"/>
          </a:xfrm>
          <a:prstGeom prst="rect">
            <a:avLst/>
          </a:pr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713154-EC07-5C00-4BB3-89BBB17D1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717308" y="4067681"/>
            <a:ext cx="7128950" cy="2496893"/>
          </a:xfrm>
          <a:custGeom>
            <a:avLst/>
            <a:gdLst>
              <a:gd name="connsiteX0" fmla="*/ 0 w 7128950"/>
              <a:gd name="connsiteY0" fmla="*/ 0 h 2496893"/>
              <a:gd name="connsiteX1" fmla="*/ 576797 w 7128950"/>
              <a:gd name="connsiteY1" fmla="*/ 0 h 2496893"/>
              <a:gd name="connsiteX2" fmla="*/ 1011015 w 7128950"/>
              <a:gd name="connsiteY2" fmla="*/ 0 h 2496893"/>
              <a:gd name="connsiteX3" fmla="*/ 1801680 w 7128950"/>
              <a:gd name="connsiteY3" fmla="*/ 0 h 2496893"/>
              <a:gd name="connsiteX4" fmla="*/ 2378477 w 7128950"/>
              <a:gd name="connsiteY4" fmla="*/ 0 h 2496893"/>
              <a:gd name="connsiteX5" fmla="*/ 2955274 w 7128950"/>
              <a:gd name="connsiteY5" fmla="*/ 0 h 2496893"/>
              <a:gd name="connsiteX6" fmla="*/ 3745939 w 7128950"/>
              <a:gd name="connsiteY6" fmla="*/ 0 h 2496893"/>
              <a:gd name="connsiteX7" fmla="*/ 4251447 w 7128950"/>
              <a:gd name="connsiteY7" fmla="*/ 0 h 2496893"/>
              <a:gd name="connsiteX8" fmla="*/ 5042112 w 7128950"/>
              <a:gd name="connsiteY8" fmla="*/ 0 h 2496893"/>
              <a:gd name="connsiteX9" fmla="*/ 5832777 w 7128950"/>
              <a:gd name="connsiteY9" fmla="*/ 0 h 2496893"/>
              <a:gd name="connsiteX10" fmla="*/ 6480864 w 7128950"/>
              <a:gd name="connsiteY10" fmla="*/ 0 h 2496893"/>
              <a:gd name="connsiteX11" fmla="*/ 7128950 w 7128950"/>
              <a:gd name="connsiteY11" fmla="*/ 0 h 2496893"/>
              <a:gd name="connsiteX12" fmla="*/ 7128950 w 7128950"/>
              <a:gd name="connsiteY12" fmla="*/ 599254 h 2496893"/>
              <a:gd name="connsiteX13" fmla="*/ 7128950 w 7128950"/>
              <a:gd name="connsiteY13" fmla="*/ 1148571 h 2496893"/>
              <a:gd name="connsiteX14" fmla="*/ 7128950 w 7128950"/>
              <a:gd name="connsiteY14" fmla="*/ 1772794 h 2496893"/>
              <a:gd name="connsiteX15" fmla="*/ 7128950 w 7128950"/>
              <a:gd name="connsiteY15" fmla="*/ 2496893 h 2496893"/>
              <a:gd name="connsiteX16" fmla="*/ 6480864 w 7128950"/>
              <a:gd name="connsiteY16" fmla="*/ 2496893 h 2496893"/>
              <a:gd name="connsiteX17" fmla="*/ 5690198 w 7128950"/>
              <a:gd name="connsiteY17" fmla="*/ 2496893 h 2496893"/>
              <a:gd name="connsiteX18" fmla="*/ 5042112 w 7128950"/>
              <a:gd name="connsiteY18" fmla="*/ 2496893 h 2496893"/>
              <a:gd name="connsiteX19" fmla="*/ 4607894 w 7128950"/>
              <a:gd name="connsiteY19" fmla="*/ 2496893 h 2496893"/>
              <a:gd name="connsiteX20" fmla="*/ 4102387 w 7128950"/>
              <a:gd name="connsiteY20" fmla="*/ 2496893 h 2496893"/>
              <a:gd name="connsiteX21" fmla="*/ 3311721 w 7128950"/>
              <a:gd name="connsiteY21" fmla="*/ 2496893 h 2496893"/>
              <a:gd name="connsiteX22" fmla="*/ 2663635 w 7128950"/>
              <a:gd name="connsiteY22" fmla="*/ 2496893 h 2496893"/>
              <a:gd name="connsiteX23" fmla="*/ 2158128 w 7128950"/>
              <a:gd name="connsiteY23" fmla="*/ 2496893 h 2496893"/>
              <a:gd name="connsiteX24" fmla="*/ 1510041 w 7128950"/>
              <a:gd name="connsiteY24" fmla="*/ 2496893 h 2496893"/>
              <a:gd name="connsiteX25" fmla="*/ 1075823 w 7128950"/>
              <a:gd name="connsiteY25" fmla="*/ 2496893 h 2496893"/>
              <a:gd name="connsiteX26" fmla="*/ 641605 w 7128950"/>
              <a:gd name="connsiteY26" fmla="*/ 2496893 h 2496893"/>
              <a:gd name="connsiteX27" fmla="*/ 0 w 7128950"/>
              <a:gd name="connsiteY27" fmla="*/ 2496893 h 2496893"/>
              <a:gd name="connsiteX28" fmla="*/ 0 w 7128950"/>
              <a:gd name="connsiteY28" fmla="*/ 1922608 h 2496893"/>
              <a:gd name="connsiteX29" fmla="*/ 0 w 7128950"/>
              <a:gd name="connsiteY29" fmla="*/ 1248447 h 2496893"/>
              <a:gd name="connsiteX30" fmla="*/ 0 w 7128950"/>
              <a:gd name="connsiteY30" fmla="*/ 649192 h 2496893"/>
              <a:gd name="connsiteX31" fmla="*/ 0 w 7128950"/>
              <a:gd name="connsiteY31" fmla="*/ 0 h 2496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128950" h="2496893" extrusionOk="0">
                <a:moveTo>
                  <a:pt x="0" y="0"/>
                </a:moveTo>
                <a:cubicBezTo>
                  <a:pt x="244883" y="-9481"/>
                  <a:pt x="363395" y="23738"/>
                  <a:pt x="576797" y="0"/>
                </a:cubicBezTo>
                <a:cubicBezTo>
                  <a:pt x="790199" y="-23738"/>
                  <a:pt x="881735" y="-4049"/>
                  <a:pt x="1011015" y="0"/>
                </a:cubicBezTo>
                <a:cubicBezTo>
                  <a:pt x="1140295" y="4049"/>
                  <a:pt x="1466921" y="-36489"/>
                  <a:pt x="1801680" y="0"/>
                </a:cubicBezTo>
                <a:cubicBezTo>
                  <a:pt x="2136439" y="36489"/>
                  <a:pt x="2232410" y="-9771"/>
                  <a:pt x="2378477" y="0"/>
                </a:cubicBezTo>
                <a:cubicBezTo>
                  <a:pt x="2524544" y="9771"/>
                  <a:pt x="2761725" y="-21023"/>
                  <a:pt x="2955274" y="0"/>
                </a:cubicBezTo>
                <a:cubicBezTo>
                  <a:pt x="3148823" y="21023"/>
                  <a:pt x="3583316" y="-571"/>
                  <a:pt x="3745939" y="0"/>
                </a:cubicBezTo>
                <a:cubicBezTo>
                  <a:pt x="3908562" y="571"/>
                  <a:pt x="4065075" y="-13323"/>
                  <a:pt x="4251447" y="0"/>
                </a:cubicBezTo>
                <a:cubicBezTo>
                  <a:pt x="4437819" y="13323"/>
                  <a:pt x="4713574" y="-1624"/>
                  <a:pt x="5042112" y="0"/>
                </a:cubicBezTo>
                <a:cubicBezTo>
                  <a:pt x="5370650" y="1624"/>
                  <a:pt x="5469017" y="38282"/>
                  <a:pt x="5832777" y="0"/>
                </a:cubicBezTo>
                <a:cubicBezTo>
                  <a:pt x="6196538" y="-38282"/>
                  <a:pt x="6270947" y="-517"/>
                  <a:pt x="6480864" y="0"/>
                </a:cubicBezTo>
                <a:cubicBezTo>
                  <a:pt x="6690781" y="517"/>
                  <a:pt x="6989109" y="-17422"/>
                  <a:pt x="7128950" y="0"/>
                </a:cubicBezTo>
                <a:cubicBezTo>
                  <a:pt x="7136271" y="296231"/>
                  <a:pt x="7103646" y="343793"/>
                  <a:pt x="7128950" y="599254"/>
                </a:cubicBezTo>
                <a:cubicBezTo>
                  <a:pt x="7154254" y="854715"/>
                  <a:pt x="7154604" y="892272"/>
                  <a:pt x="7128950" y="1148571"/>
                </a:cubicBezTo>
                <a:cubicBezTo>
                  <a:pt x="7103296" y="1404870"/>
                  <a:pt x="7159438" y="1543489"/>
                  <a:pt x="7128950" y="1772794"/>
                </a:cubicBezTo>
                <a:cubicBezTo>
                  <a:pt x="7098462" y="2002099"/>
                  <a:pt x="7126490" y="2347457"/>
                  <a:pt x="7128950" y="2496893"/>
                </a:cubicBezTo>
                <a:cubicBezTo>
                  <a:pt x="6917263" y="2469193"/>
                  <a:pt x="6801848" y="2471354"/>
                  <a:pt x="6480864" y="2496893"/>
                </a:cubicBezTo>
                <a:cubicBezTo>
                  <a:pt x="6159880" y="2522432"/>
                  <a:pt x="6020523" y="2468290"/>
                  <a:pt x="5690198" y="2496893"/>
                </a:cubicBezTo>
                <a:cubicBezTo>
                  <a:pt x="5359873" y="2525496"/>
                  <a:pt x="5326795" y="2514594"/>
                  <a:pt x="5042112" y="2496893"/>
                </a:cubicBezTo>
                <a:cubicBezTo>
                  <a:pt x="4757429" y="2479192"/>
                  <a:pt x="4807741" y="2475404"/>
                  <a:pt x="4607894" y="2496893"/>
                </a:cubicBezTo>
                <a:cubicBezTo>
                  <a:pt x="4408047" y="2518382"/>
                  <a:pt x="4245833" y="2490721"/>
                  <a:pt x="4102387" y="2496893"/>
                </a:cubicBezTo>
                <a:cubicBezTo>
                  <a:pt x="3958941" y="2503065"/>
                  <a:pt x="3585940" y="2489891"/>
                  <a:pt x="3311721" y="2496893"/>
                </a:cubicBezTo>
                <a:cubicBezTo>
                  <a:pt x="3037502" y="2503895"/>
                  <a:pt x="2859661" y="2466836"/>
                  <a:pt x="2663635" y="2496893"/>
                </a:cubicBezTo>
                <a:cubicBezTo>
                  <a:pt x="2467609" y="2526950"/>
                  <a:pt x="2346000" y="2522165"/>
                  <a:pt x="2158128" y="2496893"/>
                </a:cubicBezTo>
                <a:cubicBezTo>
                  <a:pt x="1970256" y="2471621"/>
                  <a:pt x="1719424" y="2472898"/>
                  <a:pt x="1510041" y="2496893"/>
                </a:cubicBezTo>
                <a:cubicBezTo>
                  <a:pt x="1300658" y="2520888"/>
                  <a:pt x="1252744" y="2510184"/>
                  <a:pt x="1075823" y="2496893"/>
                </a:cubicBezTo>
                <a:cubicBezTo>
                  <a:pt x="898902" y="2483602"/>
                  <a:pt x="794731" y="2483570"/>
                  <a:pt x="641605" y="2496893"/>
                </a:cubicBezTo>
                <a:cubicBezTo>
                  <a:pt x="488479" y="2510216"/>
                  <a:pt x="277611" y="2470742"/>
                  <a:pt x="0" y="2496893"/>
                </a:cubicBezTo>
                <a:cubicBezTo>
                  <a:pt x="23812" y="2299908"/>
                  <a:pt x="16811" y="2038655"/>
                  <a:pt x="0" y="1922608"/>
                </a:cubicBezTo>
                <a:cubicBezTo>
                  <a:pt x="-16811" y="1806562"/>
                  <a:pt x="-18773" y="1556961"/>
                  <a:pt x="0" y="1248447"/>
                </a:cubicBezTo>
                <a:cubicBezTo>
                  <a:pt x="18773" y="939933"/>
                  <a:pt x="-3940" y="813240"/>
                  <a:pt x="0" y="649192"/>
                </a:cubicBezTo>
                <a:cubicBezTo>
                  <a:pt x="3940" y="485144"/>
                  <a:pt x="28702" y="171803"/>
                  <a:pt x="0" y="0"/>
                </a:cubicBezTo>
                <a:close/>
              </a:path>
            </a:pathLst>
          </a:custGeom>
          <a:noFill/>
          <a:ln w="12700">
            <a:solidFill>
              <a:srgbClr val="F3EBE2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6647430-9649-98CB-2F0C-B37116A79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0800000" flipV="1">
            <a:off x="9548665" y="5882235"/>
            <a:ext cx="2681869" cy="996684"/>
            <a:chOff x="0" y="5880327"/>
            <a:chExt cx="2681869" cy="996684"/>
          </a:xfrm>
        </p:grpSpPr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DD189977-2F09-9F7F-62F6-5926971369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r="49799" b="27649"/>
            <a:stretch/>
          </p:blipFill>
          <p:spPr>
            <a:xfrm>
              <a:off x="0" y="5880328"/>
              <a:ext cx="2035277" cy="977674"/>
            </a:xfrm>
            <a:prstGeom prst="rect">
              <a:avLst/>
            </a:prstGeom>
          </p:spPr>
        </p:pic>
        <p:pic>
          <p:nvPicPr>
            <p:cNvPr id="18" name="Graphic 17">
              <a:extLst>
                <a:ext uri="{FF2B5EF4-FFF2-40B4-BE49-F238E27FC236}">
                  <a16:creationId xmlns:a16="http://schemas.microsoft.com/office/drawing/2014/main" id="{DDD40C52-FD7D-C583-A1E5-68490BD5AA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l="949" t="-6293" b="-1"/>
            <a:stretch/>
          </p:blipFill>
          <p:spPr>
            <a:xfrm>
              <a:off x="0" y="5880327"/>
              <a:ext cx="2681869" cy="996684"/>
            </a:xfrm>
            <a:prstGeom prst="rect">
              <a:avLst/>
            </a:prstGeom>
          </p:spPr>
        </p:pic>
      </p:grpSp>
      <p:pic>
        <p:nvPicPr>
          <p:cNvPr id="19" name="Graphic 18">
            <a:extLst>
              <a:ext uri="{FF2B5EF4-FFF2-40B4-BE49-F238E27FC236}">
                <a16:creationId xmlns:a16="http://schemas.microsoft.com/office/drawing/2014/main" id="{07F39E7A-84A2-1709-2B09-9BA7809D1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H="1">
            <a:off x="4408224" y="3751275"/>
            <a:ext cx="3159304" cy="1458205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8B5DE215-E9D8-568A-1A3F-DB6F691EB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22430" y="3741627"/>
            <a:ext cx="1178313" cy="114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794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and Title 3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2564F0D-6E93-A569-113D-F4AB46EFE6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rot="10800000" flipH="1">
            <a:off x="-61316" y="-30301"/>
            <a:ext cx="8468716" cy="63295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8E08D69-89E2-4845-72ED-10316BA23D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61316" y="1138704"/>
            <a:ext cx="12256981" cy="32012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66DB38-906D-406A-0A41-FDB58EE83C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V="1">
            <a:off x="-198121" y="655093"/>
            <a:ext cx="12588241" cy="4615124"/>
          </a:xfrm>
          <a:custGeom>
            <a:avLst/>
            <a:gdLst>
              <a:gd name="connsiteX0" fmla="*/ 0 w 12588241"/>
              <a:gd name="connsiteY0" fmla="*/ 0 h 4615124"/>
              <a:gd name="connsiteX1" fmla="*/ 573464 w 12588241"/>
              <a:gd name="connsiteY1" fmla="*/ 0 h 4615124"/>
              <a:gd name="connsiteX2" fmla="*/ 895164 w 12588241"/>
              <a:gd name="connsiteY2" fmla="*/ 0 h 4615124"/>
              <a:gd name="connsiteX3" fmla="*/ 1846275 w 12588241"/>
              <a:gd name="connsiteY3" fmla="*/ 0 h 4615124"/>
              <a:gd name="connsiteX4" fmla="*/ 2419740 w 12588241"/>
              <a:gd name="connsiteY4" fmla="*/ 0 h 4615124"/>
              <a:gd name="connsiteX5" fmla="*/ 2993204 w 12588241"/>
              <a:gd name="connsiteY5" fmla="*/ 0 h 4615124"/>
              <a:gd name="connsiteX6" fmla="*/ 3944316 w 12588241"/>
              <a:gd name="connsiteY6" fmla="*/ 0 h 4615124"/>
              <a:gd name="connsiteX7" fmla="*/ 4391897 w 12588241"/>
              <a:gd name="connsiteY7" fmla="*/ 0 h 4615124"/>
              <a:gd name="connsiteX8" fmla="*/ 5343009 w 12588241"/>
              <a:gd name="connsiteY8" fmla="*/ 0 h 4615124"/>
              <a:gd name="connsiteX9" fmla="*/ 6294120 w 12588241"/>
              <a:gd name="connsiteY9" fmla="*/ 0 h 4615124"/>
              <a:gd name="connsiteX10" fmla="*/ 6993467 w 12588241"/>
              <a:gd name="connsiteY10" fmla="*/ 0 h 4615124"/>
              <a:gd name="connsiteX11" fmla="*/ 7944579 w 12588241"/>
              <a:gd name="connsiteY11" fmla="*/ 0 h 4615124"/>
              <a:gd name="connsiteX12" fmla="*/ 8518043 w 12588241"/>
              <a:gd name="connsiteY12" fmla="*/ 0 h 4615124"/>
              <a:gd name="connsiteX13" fmla="*/ 9091507 w 12588241"/>
              <a:gd name="connsiteY13" fmla="*/ 0 h 4615124"/>
              <a:gd name="connsiteX14" fmla="*/ 9916737 w 12588241"/>
              <a:gd name="connsiteY14" fmla="*/ 0 h 4615124"/>
              <a:gd name="connsiteX15" fmla="*/ 10490201 w 12588241"/>
              <a:gd name="connsiteY15" fmla="*/ 0 h 4615124"/>
              <a:gd name="connsiteX16" fmla="*/ 11441312 w 12588241"/>
              <a:gd name="connsiteY16" fmla="*/ 0 h 4615124"/>
              <a:gd name="connsiteX17" fmla="*/ 12588241 w 12588241"/>
              <a:gd name="connsiteY17" fmla="*/ 0 h 4615124"/>
              <a:gd name="connsiteX18" fmla="*/ 12588241 w 12588241"/>
              <a:gd name="connsiteY18" fmla="*/ 659303 h 4615124"/>
              <a:gd name="connsiteX19" fmla="*/ 12588241 w 12588241"/>
              <a:gd name="connsiteY19" fmla="*/ 1364758 h 4615124"/>
              <a:gd name="connsiteX20" fmla="*/ 12588241 w 12588241"/>
              <a:gd name="connsiteY20" fmla="*/ 1885608 h 4615124"/>
              <a:gd name="connsiteX21" fmla="*/ 12588241 w 12588241"/>
              <a:gd name="connsiteY21" fmla="*/ 2452609 h 4615124"/>
              <a:gd name="connsiteX22" fmla="*/ 12588241 w 12588241"/>
              <a:gd name="connsiteY22" fmla="*/ 3158063 h 4615124"/>
              <a:gd name="connsiteX23" fmla="*/ 12588241 w 12588241"/>
              <a:gd name="connsiteY23" fmla="*/ 3771216 h 4615124"/>
              <a:gd name="connsiteX24" fmla="*/ 12588241 w 12588241"/>
              <a:gd name="connsiteY24" fmla="*/ 4615124 h 4615124"/>
              <a:gd name="connsiteX25" fmla="*/ 11763012 w 12588241"/>
              <a:gd name="connsiteY25" fmla="*/ 4615124 h 4615124"/>
              <a:gd name="connsiteX26" fmla="*/ 11441312 w 12588241"/>
              <a:gd name="connsiteY26" fmla="*/ 4615124 h 4615124"/>
              <a:gd name="connsiteX27" fmla="*/ 10741966 w 12588241"/>
              <a:gd name="connsiteY27" fmla="*/ 4615124 h 4615124"/>
              <a:gd name="connsiteX28" fmla="*/ 10294384 w 12588241"/>
              <a:gd name="connsiteY28" fmla="*/ 4615124 h 4615124"/>
              <a:gd name="connsiteX29" fmla="*/ 9469155 w 12588241"/>
              <a:gd name="connsiteY29" fmla="*/ 4615124 h 4615124"/>
              <a:gd name="connsiteX30" fmla="*/ 9021573 w 12588241"/>
              <a:gd name="connsiteY30" fmla="*/ 4615124 h 4615124"/>
              <a:gd name="connsiteX31" fmla="*/ 8196344 w 12588241"/>
              <a:gd name="connsiteY31" fmla="*/ 4615124 h 4615124"/>
              <a:gd name="connsiteX32" fmla="*/ 7874644 w 12588241"/>
              <a:gd name="connsiteY32" fmla="*/ 4615124 h 4615124"/>
              <a:gd name="connsiteX33" fmla="*/ 7049415 w 12588241"/>
              <a:gd name="connsiteY33" fmla="*/ 4615124 h 4615124"/>
              <a:gd name="connsiteX34" fmla="*/ 6601833 w 12588241"/>
              <a:gd name="connsiteY34" fmla="*/ 4615124 h 4615124"/>
              <a:gd name="connsiteX35" fmla="*/ 6280134 w 12588241"/>
              <a:gd name="connsiteY35" fmla="*/ 4615124 h 4615124"/>
              <a:gd name="connsiteX36" fmla="*/ 5832552 w 12588241"/>
              <a:gd name="connsiteY36" fmla="*/ 4615124 h 4615124"/>
              <a:gd name="connsiteX37" fmla="*/ 5007323 w 12588241"/>
              <a:gd name="connsiteY37" fmla="*/ 4615124 h 4615124"/>
              <a:gd name="connsiteX38" fmla="*/ 4559741 w 12588241"/>
              <a:gd name="connsiteY38" fmla="*/ 4615124 h 4615124"/>
              <a:gd name="connsiteX39" fmla="*/ 4238041 w 12588241"/>
              <a:gd name="connsiteY39" fmla="*/ 4615124 h 4615124"/>
              <a:gd name="connsiteX40" fmla="*/ 3790459 w 12588241"/>
              <a:gd name="connsiteY40" fmla="*/ 4615124 h 4615124"/>
              <a:gd name="connsiteX41" fmla="*/ 3216995 w 12588241"/>
              <a:gd name="connsiteY41" fmla="*/ 4615124 h 4615124"/>
              <a:gd name="connsiteX42" fmla="*/ 2517648 w 12588241"/>
              <a:gd name="connsiteY42" fmla="*/ 4615124 h 4615124"/>
              <a:gd name="connsiteX43" fmla="*/ 2070066 w 12588241"/>
              <a:gd name="connsiteY43" fmla="*/ 4615124 h 4615124"/>
              <a:gd name="connsiteX44" fmla="*/ 1118955 w 12588241"/>
              <a:gd name="connsiteY44" fmla="*/ 4615124 h 4615124"/>
              <a:gd name="connsiteX45" fmla="*/ 0 w 12588241"/>
              <a:gd name="connsiteY45" fmla="*/ 4615124 h 4615124"/>
              <a:gd name="connsiteX46" fmla="*/ 0 w 12588241"/>
              <a:gd name="connsiteY46" fmla="*/ 3863518 h 4615124"/>
              <a:gd name="connsiteX47" fmla="*/ 0 w 12588241"/>
              <a:gd name="connsiteY47" fmla="*/ 3204215 h 4615124"/>
              <a:gd name="connsiteX48" fmla="*/ 0 w 12588241"/>
              <a:gd name="connsiteY48" fmla="*/ 2544911 h 4615124"/>
              <a:gd name="connsiteX49" fmla="*/ 0 w 12588241"/>
              <a:gd name="connsiteY49" fmla="*/ 1931759 h 4615124"/>
              <a:gd name="connsiteX50" fmla="*/ 0 w 12588241"/>
              <a:gd name="connsiteY50" fmla="*/ 1226304 h 4615124"/>
              <a:gd name="connsiteX51" fmla="*/ 0 w 12588241"/>
              <a:gd name="connsiteY51" fmla="*/ 567001 h 4615124"/>
              <a:gd name="connsiteX52" fmla="*/ 0 w 12588241"/>
              <a:gd name="connsiteY52" fmla="*/ 0 h 4615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588241" h="4615124" extrusionOk="0">
                <a:moveTo>
                  <a:pt x="0" y="0"/>
                </a:moveTo>
                <a:cubicBezTo>
                  <a:pt x="227807" y="-8449"/>
                  <a:pt x="422623" y="7848"/>
                  <a:pt x="573464" y="0"/>
                </a:cubicBezTo>
                <a:cubicBezTo>
                  <a:pt x="724305" y="-7848"/>
                  <a:pt x="810542" y="4184"/>
                  <a:pt x="895164" y="0"/>
                </a:cubicBezTo>
                <a:cubicBezTo>
                  <a:pt x="979786" y="-4184"/>
                  <a:pt x="1552934" y="17262"/>
                  <a:pt x="1846275" y="0"/>
                </a:cubicBezTo>
                <a:cubicBezTo>
                  <a:pt x="2139616" y="-17262"/>
                  <a:pt x="2138036" y="-5309"/>
                  <a:pt x="2419740" y="0"/>
                </a:cubicBezTo>
                <a:cubicBezTo>
                  <a:pt x="2701444" y="5309"/>
                  <a:pt x="2853365" y="-18210"/>
                  <a:pt x="2993204" y="0"/>
                </a:cubicBezTo>
                <a:cubicBezTo>
                  <a:pt x="3133043" y="18210"/>
                  <a:pt x="3571484" y="-15101"/>
                  <a:pt x="3944316" y="0"/>
                </a:cubicBezTo>
                <a:cubicBezTo>
                  <a:pt x="4317148" y="15101"/>
                  <a:pt x="4262292" y="9182"/>
                  <a:pt x="4391897" y="0"/>
                </a:cubicBezTo>
                <a:cubicBezTo>
                  <a:pt x="4521502" y="-9182"/>
                  <a:pt x="5014440" y="42196"/>
                  <a:pt x="5343009" y="0"/>
                </a:cubicBezTo>
                <a:cubicBezTo>
                  <a:pt x="5671578" y="-42196"/>
                  <a:pt x="5972987" y="-11024"/>
                  <a:pt x="6294120" y="0"/>
                </a:cubicBezTo>
                <a:cubicBezTo>
                  <a:pt x="6615253" y="11024"/>
                  <a:pt x="6770564" y="29080"/>
                  <a:pt x="6993467" y="0"/>
                </a:cubicBezTo>
                <a:cubicBezTo>
                  <a:pt x="7216370" y="-29080"/>
                  <a:pt x="7540091" y="-32671"/>
                  <a:pt x="7944579" y="0"/>
                </a:cubicBezTo>
                <a:cubicBezTo>
                  <a:pt x="8349067" y="32671"/>
                  <a:pt x="8330729" y="-5485"/>
                  <a:pt x="8518043" y="0"/>
                </a:cubicBezTo>
                <a:cubicBezTo>
                  <a:pt x="8705357" y="5485"/>
                  <a:pt x="8807212" y="-12074"/>
                  <a:pt x="9091507" y="0"/>
                </a:cubicBezTo>
                <a:cubicBezTo>
                  <a:pt x="9375802" y="12074"/>
                  <a:pt x="9747589" y="-28139"/>
                  <a:pt x="9916737" y="0"/>
                </a:cubicBezTo>
                <a:cubicBezTo>
                  <a:pt x="10085885" y="28139"/>
                  <a:pt x="10323822" y="-22251"/>
                  <a:pt x="10490201" y="0"/>
                </a:cubicBezTo>
                <a:cubicBezTo>
                  <a:pt x="10656580" y="22251"/>
                  <a:pt x="11245510" y="-7455"/>
                  <a:pt x="11441312" y="0"/>
                </a:cubicBezTo>
                <a:cubicBezTo>
                  <a:pt x="11637114" y="7455"/>
                  <a:pt x="12228308" y="18065"/>
                  <a:pt x="12588241" y="0"/>
                </a:cubicBezTo>
                <a:cubicBezTo>
                  <a:pt x="12567175" y="141734"/>
                  <a:pt x="12577360" y="442421"/>
                  <a:pt x="12588241" y="659303"/>
                </a:cubicBezTo>
                <a:cubicBezTo>
                  <a:pt x="12599122" y="876185"/>
                  <a:pt x="12613293" y="1101376"/>
                  <a:pt x="12588241" y="1364758"/>
                </a:cubicBezTo>
                <a:cubicBezTo>
                  <a:pt x="12563189" y="1628141"/>
                  <a:pt x="12581671" y="1668482"/>
                  <a:pt x="12588241" y="1885608"/>
                </a:cubicBezTo>
                <a:cubicBezTo>
                  <a:pt x="12594812" y="2102734"/>
                  <a:pt x="12576408" y="2301052"/>
                  <a:pt x="12588241" y="2452609"/>
                </a:cubicBezTo>
                <a:cubicBezTo>
                  <a:pt x="12600074" y="2604166"/>
                  <a:pt x="12609563" y="2831519"/>
                  <a:pt x="12588241" y="3158063"/>
                </a:cubicBezTo>
                <a:cubicBezTo>
                  <a:pt x="12566919" y="3484607"/>
                  <a:pt x="12607053" y="3610541"/>
                  <a:pt x="12588241" y="3771216"/>
                </a:cubicBezTo>
                <a:cubicBezTo>
                  <a:pt x="12569429" y="3931891"/>
                  <a:pt x="12576077" y="4307799"/>
                  <a:pt x="12588241" y="4615124"/>
                </a:cubicBezTo>
                <a:cubicBezTo>
                  <a:pt x="12298809" y="4619886"/>
                  <a:pt x="12105778" y="4653329"/>
                  <a:pt x="11763012" y="4615124"/>
                </a:cubicBezTo>
                <a:cubicBezTo>
                  <a:pt x="11420246" y="4576919"/>
                  <a:pt x="11533811" y="4608659"/>
                  <a:pt x="11441312" y="4615124"/>
                </a:cubicBezTo>
                <a:cubicBezTo>
                  <a:pt x="11348813" y="4621589"/>
                  <a:pt x="10973533" y="4604844"/>
                  <a:pt x="10741966" y="4615124"/>
                </a:cubicBezTo>
                <a:cubicBezTo>
                  <a:pt x="10510399" y="4625404"/>
                  <a:pt x="10444035" y="4635684"/>
                  <a:pt x="10294384" y="4615124"/>
                </a:cubicBezTo>
                <a:cubicBezTo>
                  <a:pt x="10144733" y="4594564"/>
                  <a:pt x="9860419" y="4623470"/>
                  <a:pt x="9469155" y="4615124"/>
                </a:cubicBezTo>
                <a:cubicBezTo>
                  <a:pt x="9077891" y="4606778"/>
                  <a:pt x="9123566" y="4626954"/>
                  <a:pt x="9021573" y="4615124"/>
                </a:cubicBezTo>
                <a:cubicBezTo>
                  <a:pt x="8919580" y="4603294"/>
                  <a:pt x="8461931" y="4619117"/>
                  <a:pt x="8196344" y="4615124"/>
                </a:cubicBezTo>
                <a:cubicBezTo>
                  <a:pt x="7930757" y="4611131"/>
                  <a:pt x="7943442" y="4630431"/>
                  <a:pt x="7874644" y="4615124"/>
                </a:cubicBezTo>
                <a:cubicBezTo>
                  <a:pt x="7805846" y="4599817"/>
                  <a:pt x="7399529" y="4599699"/>
                  <a:pt x="7049415" y="4615124"/>
                </a:cubicBezTo>
                <a:cubicBezTo>
                  <a:pt x="6699301" y="4630549"/>
                  <a:pt x="6812842" y="4612342"/>
                  <a:pt x="6601833" y="4615124"/>
                </a:cubicBezTo>
                <a:cubicBezTo>
                  <a:pt x="6390824" y="4617906"/>
                  <a:pt x="6391002" y="4605433"/>
                  <a:pt x="6280134" y="4615124"/>
                </a:cubicBezTo>
                <a:cubicBezTo>
                  <a:pt x="6169266" y="4624815"/>
                  <a:pt x="5943766" y="4623008"/>
                  <a:pt x="5832552" y="4615124"/>
                </a:cubicBezTo>
                <a:cubicBezTo>
                  <a:pt x="5721338" y="4607240"/>
                  <a:pt x="5418923" y="4597292"/>
                  <a:pt x="5007323" y="4615124"/>
                </a:cubicBezTo>
                <a:cubicBezTo>
                  <a:pt x="4595723" y="4632956"/>
                  <a:pt x="4741320" y="4614097"/>
                  <a:pt x="4559741" y="4615124"/>
                </a:cubicBezTo>
                <a:cubicBezTo>
                  <a:pt x="4378162" y="4616151"/>
                  <a:pt x="4334346" y="4622863"/>
                  <a:pt x="4238041" y="4615124"/>
                </a:cubicBezTo>
                <a:cubicBezTo>
                  <a:pt x="4141736" y="4607385"/>
                  <a:pt x="4012493" y="4601236"/>
                  <a:pt x="3790459" y="4615124"/>
                </a:cubicBezTo>
                <a:cubicBezTo>
                  <a:pt x="3568425" y="4629012"/>
                  <a:pt x="3352444" y="4618340"/>
                  <a:pt x="3216995" y="4615124"/>
                </a:cubicBezTo>
                <a:cubicBezTo>
                  <a:pt x="3081546" y="4611908"/>
                  <a:pt x="2686661" y="4636642"/>
                  <a:pt x="2517648" y="4615124"/>
                </a:cubicBezTo>
                <a:cubicBezTo>
                  <a:pt x="2348635" y="4593606"/>
                  <a:pt x="2281243" y="4599930"/>
                  <a:pt x="2070066" y="4615124"/>
                </a:cubicBezTo>
                <a:cubicBezTo>
                  <a:pt x="1858889" y="4630318"/>
                  <a:pt x="1345208" y="4570394"/>
                  <a:pt x="1118955" y="4615124"/>
                </a:cubicBezTo>
                <a:cubicBezTo>
                  <a:pt x="892702" y="4659854"/>
                  <a:pt x="293327" y="4593802"/>
                  <a:pt x="0" y="4615124"/>
                </a:cubicBezTo>
                <a:cubicBezTo>
                  <a:pt x="-12532" y="4384276"/>
                  <a:pt x="-28585" y="4061221"/>
                  <a:pt x="0" y="3863518"/>
                </a:cubicBezTo>
                <a:cubicBezTo>
                  <a:pt x="28585" y="3665815"/>
                  <a:pt x="-22831" y="3511869"/>
                  <a:pt x="0" y="3204215"/>
                </a:cubicBezTo>
                <a:cubicBezTo>
                  <a:pt x="22831" y="2896561"/>
                  <a:pt x="-32538" y="2825413"/>
                  <a:pt x="0" y="2544911"/>
                </a:cubicBezTo>
                <a:cubicBezTo>
                  <a:pt x="32538" y="2264409"/>
                  <a:pt x="2929" y="2154218"/>
                  <a:pt x="0" y="1931759"/>
                </a:cubicBezTo>
                <a:cubicBezTo>
                  <a:pt x="-2929" y="1709300"/>
                  <a:pt x="-18824" y="1527984"/>
                  <a:pt x="0" y="1226304"/>
                </a:cubicBezTo>
                <a:cubicBezTo>
                  <a:pt x="18824" y="924624"/>
                  <a:pt x="-29562" y="715552"/>
                  <a:pt x="0" y="567001"/>
                </a:cubicBezTo>
                <a:cubicBezTo>
                  <a:pt x="29562" y="418450"/>
                  <a:pt x="20132" y="272466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accent3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2553A6D0-63BE-4929-7738-DB52E9BF1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flipH="1">
            <a:off x="9296399" y="6097850"/>
            <a:ext cx="2895600" cy="791124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D1C95DFE-9C58-8624-BD03-313C3B6F8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22946" b="34564"/>
          <a:stretch/>
        </p:blipFill>
        <p:spPr>
          <a:xfrm>
            <a:off x="10949243" y="5867893"/>
            <a:ext cx="1242757" cy="9604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084603" y="4707063"/>
            <a:ext cx="5693720" cy="1094075"/>
          </a:xfrm>
          <a:solidFill>
            <a:schemeClr val="accent4">
              <a:lumMod val="20000"/>
              <a:lumOff val="80000"/>
            </a:schemeClr>
          </a:solidFill>
        </p:spPr>
        <p:txBody>
          <a:bodyPr bIns="0" anchor="b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7004926" y="5715933"/>
            <a:ext cx="3793314" cy="591915"/>
          </a:xfrm>
        </p:spPr>
        <p:txBody>
          <a:bodyPr>
            <a:noAutofit/>
          </a:bodyPr>
          <a:lstStyle>
            <a:lvl1pPr marL="0" indent="0" algn="l">
              <a:lnSpc>
                <a:spcPct val="70000"/>
              </a:lnSpc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DD2A33AB-7D4D-DC67-E526-90FEE7CB7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55850" y="1149114"/>
            <a:ext cx="3685032" cy="3190832"/>
          </a:xfrm>
          <a:prstGeom prst="rect">
            <a:avLst/>
          </a:pr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6" name="Picture Placeholder 16">
            <a:extLst>
              <a:ext uri="{FF2B5EF4-FFF2-40B4-BE49-F238E27FC236}">
                <a16:creationId xmlns:a16="http://schemas.microsoft.com/office/drawing/2014/main" id="{D3400709-B19C-F654-3B56-C6F4052B4EF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49701" y="1460500"/>
            <a:ext cx="7924800" cy="2562996"/>
          </a:xfrm>
          <a:prstGeom prst="rect">
            <a:avLst/>
          </a:pr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53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Images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675EB787-199B-24AF-5F1B-6E9656C3B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329"/>
          <a:stretch/>
        </p:blipFill>
        <p:spPr>
          <a:xfrm flipH="1">
            <a:off x="0" y="0"/>
            <a:ext cx="12191998" cy="6858000"/>
          </a:xfrm>
          <a:prstGeom prst="rect">
            <a:avLst/>
          </a:prstGeom>
        </p:spPr>
      </p:pic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9E5B0F8-623B-D8A9-9257-17D7B7B5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6026" y="2334241"/>
            <a:ext cx="12293746" cy="46873"/>
          </a:xfrm>
          <a:custGeom>
            <a:avLst/>
            <a:gdLst>
              <a:gd name="connsiteX0" fmla="*/ 6094561 w 12318074"/>
              <a:gd name="connsiteY0" fmla="*/ 482 h 513388"/>
              <a:gd name="connsiteX1" fmla="*/ 6385031 w 12318074"/>
              <a:gd name="connsiteY1" fmla="*/ 27328 h 513388"/>
              <a:gd name="connsiteX2" fmla="*/ 7343495 w 12318074"/>
              <a:gd name="connsiteY2" fmla="*/ 27328 h 513388"/>
              <a:gd name="connsiteX3" fmla="*/ 7906071 w 12318074"/>
              <a:gd name="connsiteY3" fmla="*/ 27328 h 513388"/>
              <a:gd name="connsiteX4" fmla="*/ 8468648 w 12318074"/>
              <a:gd name="connsiteY4" fmla="*/ 27328 h 513388"/>
              <a:gd name="connsiteX5" fmla="*/ 9295149 w 12318074"/>
              <a:gd name="connsiteY5" fmla="*/ 27328 h 513388"/>
              <a:gd name="connsiteX6" fmla="*/ 9857725 w 12318074"/>
              <a:gd name="connsiteY6" fmla="*/ 27328 h 513388"/>
              <a:gd name="connsiteX7" fmla="*/ 10816189 w 12318074"/>
              <a:gd name="connsiteY7" fmla="*/ 27328 h 513388"/>
              <a:gd name="connsiteX8" fmla="*/ 11774652 w 12318074"/>
              <a:gd name="connsiteY8" fmla="*/ 27328 h 513388"/>
              <a:gd name="connsiteX9" fmla="*/ 12295966 w 12318074"/>
              <a:gd name="connsiteY9" fmla="*/ 22878 h 513388"/>
              <a:gd name="connsiteX10" fmla="*/ 12318074 w 12318074"/>
              <a:gd name="connsiteY10" fmla="*/ 513388 h 513388"/>
              <a:gd name="connsiteX11" fmla="*/ 0 w 12318074"/>
              <a:gd name="connsiteY11" fmla="*/ 513388 h 513388"/>
              <a:gd name="connsiteX12" fmla="*/ 2220 w 12318074"/>
              <a:gd name="connsiteY12" fmla="*/ 27328 h 513388"/>
              <a:gd name="connsiteX13" fmla="*/ 300872 w 12318074"/>
              <a:gd name="connsiteY13" fmla="*/ 27328 h 513388"/>
              <a:gd name="connsiteX14" fmla="*/ 1259335 w 12318074"/>
              <a:gd name="connsiteY14" fmla="*/ 27328 h 513388"/>
              <a:gd name="connsiteX15" fmla="*/ 1821912 w 12318074"/>
              <a:gd name="connsiteY15" fmla="*/ 27328 h 513388"/>
              <a:gd name="connsiteX16" fmla="*/ 2384488 w 12318074"/>
              <a:gd name="connsiteY16" fmla="*/ 27328 h 513388"/>
              <a:gd name="connsiteX17" fmla="*/ 3342952 w 12318074"/>
              <a:gd name="connsiteY17" fmla="*/ 27328 h 513388"/>
              <a:gd name="connsiteX18" fmla="*/ 3773566 w 12318074"/>
              <a:gd name="connsiteY18" fmla="*/ 27328 h 513388"/>
              <a:gd name="connsiteX19" fmla="*/ 4732030 w 12318074"/>
              <a:gd name="connsiteY19" fmla="*/ 27328 h 513388"/>
              <a:gd name="connsiteX20" fmla="*/ 5690493 w 12318074"/>
              <a:gd name="connsiteY20" fmla="*/ 27328 h 513388"/>
              <a:gd name="connsiteX21" fmla="*/ 6094561 w 12318074"/>
              <a:gd name="connsiteY21" fmla="*/ 482 h 513388"/>
              <a:gd name="connsiteX0" fmla="*/ 2220 w 12318074"/>
              <a:gd name="connsiteY0" fmla="*/ 27328 h 513388"/>
              <a:gd name="connsiteX1" fmla="*/ 300872 w 12318074"/>
              <a:gd name="connsiteY1" fmla="*/ 27328 h 513388"/>
              <a:gd name="connsiteX2" fmla="*/ 1259335 w 12318074"/>
              <a:gd name="connsiteY2" fmla="*/ 27328 h 513388"/>
              <a:gd name="connsiteX3" fmla="*/ 1821912 w 12318074"/>
              <a:gd name="connsiteY3" fmla="*/ 27328 h 513388"/>
              <a:gd name="connsiteX4" fmla="*/ 2384488 w 12318074"/>
              <a:gd name="connsiteY4" fmla="*/ 27328 h 513388"/>
              <a:gd name="connsiteX5" fmla="*/ 3342952 w 12318074"/>
              <a:gd name="connsiteY5" fmla="*/ 27328 h 513388"/>
              <a:gd name="connsiteX6" fmla="*/ 3773566 w 12318074"/>
              <a:gd name="connsiteY6" fmla="*/ 27328 h 513388"/>
              <a:gd name="connsiteX7" fmla="*/ 4732030 w 12318074"/>
              <a:gd name="connsiteY7" fmla="*/ 27328 h 513388"/>
              <a:gd name="connsiteX8" fmla="*/ 5690493 w 12318074"/>
              <a:gd name="connsiteY8" fmla="*/ 27328 h 513388"/>
              <a:gd name="connsiteX9" fmla="*/ 6094561 w 12318074"/>
              <a:gd name="connsiteY9" fmla="*/ 482 h 513388"/>
              <a:gd name="connsiteX10" fmla="*/ 6385031 w 12318074"/>
              <a:gd name="connsiteY10" fmla="*/ 27328 h 513388"/>
              <a:gd name="connsiteX11" fmla="*/ 7343495 w 12318074"/>
              <a:gd name="connsiteY11" fmla="*/ 27328 h 513388"/>
              <a:gd name="connsiteX12" fmla="*/ 7906071 w 12318074"/>
              <a:gd name="connsiteY12" fmla="*/ 27328 h 513388"/>
              <a:gd name="connsiteX13" fmla="*/ 8468648 w 12318074"/>
              <a:gd name="connsiteY13" fmla="*/ 27328 h 513388"/>
              <a:gd name="connsiteX14" fmla="*/ 9295149 w 12318074"/>
              <a:gd name="connsiteY14" fmla="*/ 27328 h 513388"/>
              <a:gd name="connsiteX15" fmla="*/ 9857725 w 12318074"/>
              <a:gd name="connsiteY15" fmla="*/ 27328 h 513388"/>
              <a:gd name="connsiteX16" fmla="*/ 10816189 w 12318074"/>
              <a:gd name="connsiteY16" fmla="*/ 27328 h 513388"/>
              <a:gd name="connsiteX17" fmla="*/ 11774652 w 12318074"/>
              <a:gd name="connsiteY17" fmla="*/ 27328 h 513388"/>
              <a:gd name="connsiteX18" fmla="*/ 12295966 w 12318074"/>
              <a:gd name="connsiteY18" fmla="*/ 22878 h 513388"/>
              <a:gd name="connsiteX19" fmla="*/ 12318074 w 12318074"/>
              <a:gd name="connsiteY19" fmla="*/ 513388 h 513388"/>
              <a:gd name="connsiteX20" fmla="*/ 0 w 12318074"/>
              <a:gd name="connsiteY20" fmla="*/ 513388 h 513388"/>
              <a:gd name="connsiteX21" fmla="*/ 93660 w 12318074"/>
              <a:gd name="connsiteY21" fmla="*/ 118768 h 513388"/>
              <a:gd name="connsiteX0" fmla="*/ 2220 w 12318074"/>
              <a:gd name="connsiteY0" fmla="*/ 27328 h 513388"/>
              <a:gd name="connsiteX1" fmla="*/ 300872 w 12318074"/>
              <a:gd name="connsiteY1" fmla="*/ 27328 h 513388"/>
              <a:gd name="connsiteX2" fmla="*/ 1259335 w 12318074"/>
              <a:gd name="connsiteY2" fmla="*/ 27328 h 513388"/>
              <a:gd name="connsiteX3" fmla="*/ 1821912 w 12318074"/>
              <a:gd name="connsiteY3" fmla="*/ 27328 h 513388"/>
              <a:gd name="connsiteX4" fmla="*/ 2384488 w 12318074"/>
              <a:gd name="connsiteY4" fmla="*/ 27328 h 513388"/>
              <a:gd name="connsiteX5" fmla="*/ 3342952 w 12318074"/>
              <a:gd name="connsiteY5" fmla="*/ 27328 h 513388"/>
              <a:gd name="connsiteX6" fmla="*/ 3773566 w 12318074"/>
              <a:gd name="connsiteY6" fmla="*/ 27328 h 513388"/>
              <a:gd name="connsiteX7" fmla="*/ 4732030 w 12318074"/>
              <a:gd name="connsiteY7" fmla="*/ 27328 h 513388"/>
              <a:gd name="connsiteX8" fmla="*/ 5690493 w 12318074"/>
              <a:gd name="connsiteY8" fmla="*/ 27328 h 513388"/>
              <a:gd name="connsiteX9" fmla="*/ 6094561 w 12318074"/>
              <a:gd name="connsiteY9" fmla="*/ 482 h 513388"/>
              <a:gd name="connsiteX10" fmla="*/ 6385031 w 12318074"/>
              <a:gd name="connsiteY10" fmla="*/ 27328 h 513388"/>
              <a:gd name="connsiteX11" fmla="*/ 7343495 w 12318074"/>
              <a:gd name="connsiteY11" fmla="*/ 27328 h 513388"/>
              <a:gd name="connsiteX12" fmla="*/ 7906071 w 12318074"/>
              <a:gd name="connsiteY12" fmla="*/ 27328 h 513388"/>
              <a:gd name="connsiteX13" fmla="*/ 8468648 w 12318074"/>
              <a:gd name="connsiteY13" fmla="*/ 27328 h 513388"/>
              <a:gd name="connsiteX14" fmla="*/ 9295149 w 12318074"/>
              <a:gd name="connsiteY14" fmla="*/ 27328 h 513388"/>
              <a:gd name="connsiteX15" fmla="*/ 9857725 w 12318074"/>
              <a:gd name="connsiteY15" fmla="*/ 27328 h 513388"/>
              <a:gd name="connsiteX16" fmla="*/ 10816189 w 12318074"/>
              <a:gd name="connsiteY16" fmla="*/ 27328 h 513388"/>
              <a:gd name="connsiteX17" fmla="*/ 11774652 w 12318074"/>
              <a:gd name="connsiteY17" fmla="*/ 27328 h 513388"/>
              <a:gd name="connsiteX18" fmla="*/ 12295966 w 12318074"/>
              <a:gd name="connsiteY18" fmla="*/ 22878 h 513388"/>
              <a:gd name="connsiteX19" fmla="*/ 12318074 w 12318074"/>
              <a:gd name="connsiteY19" fmla="*/ 513388 h 513388"/>
              <a:gd name="connsiteX20" fmla="*/ 0 w 12318074"/>
              <a:gd name="connsiteY20" fmla="*/ 513388 h 513388"/>
              <a:gd name="connsiteX0" fmla="*/ 0 w 12315854"/>
              <a:gd name="connsiteY0" fmla="*/ 27328 h 513388"/>
              <a:gd name="connsiteX1" fmla="*/ 298652 w 12315854"/>
              <a:gd name="connsiteY1" fmla="*/ 27328 h 513388"/>
              <a:gd name="connsiteX2" fmla="*/ 1257115 w 12315854"/>
              <a:gd name="connsiteY2" fmla="*/ 27328 h 513388"/>
              <a:gd name="connsiteX3" fmla="*/ 1819692 w 12315854"/>
              <a:gd name="connsiteY3" fmla="*/ 27328 h 513388"/>
              <a:gd name="connsiteX4" fmla="*/ 2382268 w 12315854"/>
              <a:gd name="connsiteY4" fmla="*/ 27328 h 513388"/>
              <a:gd name="connsiteX5" fmla="*/ 3340732 w 12315854"/>
              <a:gd name="connsiteY5" fmla="*/ 27328 h 513388"/>
              <a:gd name="connsiteX6" fmla="*/ 3771346 w 12315854"/>
              <a:gd name="connsiteY6" fmla="*/ 27328 h 513388"/>
              <a:gd name="connsiteX7" fmla="*/ 4729810 w 12315854"/>
              <a:gd name="connsiteY7" fmla="*/ 27328 h 513388"/>
              <a:gd name="connsiteX8" fmla="*/ 5688273 w 12315854"/>
              <a:gd name="connsiteY8" fmla="*/ 27328 h 513388"/>
              <a:gd name="connsiteX9" fmla="*/ 6092341 w 12315854"/>
              <a:gd name="connsiteY9" fmla="*/ 482 h 513388"/>
              <a:gd name="connsiteX10" fmla="*/ 6382811 w 12315854"/>
              <a:gd name="connsiteY10" fmla="*/ 27328 h 513388"/>
              <a:gd name="connsiteX11" fmla="*/ 7341275 w 12315854"/>
              <a:gd name="connsiteY11" fmla="*/ 27328 h 513388"/>
              <a:gd name="connsiteX12" fmla="*/ 7903851 w 12315854"/>
              <a:gd name="connsiteY12" fmla="*/ 27328 h 513388"/>
              <a:gd name="connsiteX13" fmla="*/ 8466428 w 12315854"/>
              <a:gd name="connsiteY13" fmla="*/ 27328 h 513388"/>
              <a:gd name="connsiteX14" fmla="*/ 9292929 w 12315854"/>
              <a:gd name="connsiteY14" fmla="*/ 27328 h 513388"/>
              <a:gd name="connsiteX15" fmla="*/ 9855505 w 12315854"/>
              <a:gd name="connsiteY15" fmla="*/ 27328 h 513388"/>
              <a:gd name="connsiteX16" fmla="*/ 10813969 w 12315854"/>
              <a:gd name="connsiteY16" fmla="*/ 27328 h 513388"/>
              <a:gd name="connsiteX17" fmla="*/ 11772432 w 12315854"/>
              <a:gd name="connsiteY17" fmla="*/ 27328 h 513388"/>
              <a:gd name="connsiteX18" fmla="*/ 12293746 w 12315854"/>
              <a:gd name="connsiteY18" fmla="*/ 22878 h 513388"/>
              <a:gd name="connsiteX19" fmla="*/ 12315854 w 12315854"/>
              <a:gd name="connsiteY19" fmla="*/ 513388 h 513388"/>
              <a:gd name="connsiteX0" fmla="*/ 0 w 12293746"/>
              <a:gd name="connsiteY0" fmla="*/ 27328 h 46873"/>
              <a:gd name="connsiteX1" fmla="*/ 298652 w 12293746"/>
              <a:gd name="connsiteY1" fmla="*/ 27328 h 46873"/>
              <a:gd name="connsiteX2" fmla="*/ 1257115 w 12293746"/>
              <a:gd name="connsiteY2" fmla="*/ 27328 h 46873"/>
              <a:gd name="connsiteX3" fmla="*/ 1819692 w 12293746"/>
              <a:gd name="connsiteY3" fmla="*/ 27328 h 46873"/>
              <a:gd name="connsiteX4" fmla="*/ 2382268 w 12293746"/>
              <a:gd name="connsiteY4" fmla="*/ 27328 h 46873"/>
              <a:gd name="connsiteX5" fmla="*/ 3340732 w 12293746"/>
              <a:gd name="connsiteY5" fmla="*/ 27328 h 46873"/>
              <a:gd name="connsiteX6" fmla="*/ 3771346 w 12293746"/>
              <a:gd name="connsiteY6" fmla="*/ 27328 h 46873"/>
              <a:gd name="connsiteX7" fmla="*/ 4729810 w 12293746"/>
              <a:gd name="connsiteY7" fmla="*/ 27328 h 46873"/>
              <a:gd name="connsiteX8" fmla="*/ 5688273 w 12293746"/>
              <a:gd name="connsiteY8" fmla="*/ 27328 h 46873"/>
              <a:gd name="connsiteX9" fmla="*/ 6092341 w 12293746"/>
              <a:gd name="connsiteY9" fmla="*/ 482 h 46873"/>
              <a:gd name="connsiteX10" fmla="*/ 6382811 w 12293746"/>
              <a:gd name="connsiteY10" fmla="*/ 27328 h 46873"/>
              <a:gd name="connsiteX11" fmla="*/ 7341275 w 12293746"/>
              <a:gd name="connsiteY11" fmla="*/ 27328 h 46873"/>
              <a:gd name="connsiteX12" fmla="*/ 7903851 w 12293746"/>
              <a:gd name="connsiteY12" fmla="*/ 27328 h 46873"/>
              <a:gd name="connsiteX13" fmla="*/ 8466428 w 12293746"/>
              <a:gd name="connsiteY13" fmla="*/ 27328 h 46873"/>
              <a:gd name="connsiteX14" fmla="*/ 9292929 w 12293746"/>
              <a:gd name="connsiteY14" fmla="*/ 27328 h 46873"/>
              <a:gd name="connsiteX15" fmla="*/ 9855505 w 12293746"/>
              <a:gd name="connsiteY15" fmla="*/ 27328 h 46873"/>
              <a:gd name="connsiteX16" fmla="*/ 10813969 w 12293746"/>
              <a:gd name="connsiteY16" fmla="*/ 27328 h 46873"/>
              <a:gd name="connsiteX17" fmla="*/ 11772432 w 12293746"/>
              <a:gd name="connsiteY17" fmla="*/ 27328 h 46873"/>
              <a:gd name="connsiteX18" fmla="*/ 12293746 w 12293746"/>
              <a:gd name="connsiteY18" fmla="*/ 22878 h 46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293746" h="46873">
                <a:moveTo>
                  <a:pt x="0" y="27328"/>
                </a:moveTo>
                <a:cubicBezTo>
                  <a:pt x="138470" y="17220"/>
                  <a:pt x="174334" y="14293"/>
                  <a:pt x="298652" y="27328"/>
                </a:cubicBezTo>
                <a:cubicBezTo>
                  <a:pt x="422970" y="40363"/>
                  <a:pt x="918396" y="63880"/>
                  <a:pt x="1257115" y="27328"/>
                </a:cubicBezTo>
                <a:cubicBezTo>
                  <a:pt x="1595834" y="-9224"/>
                  <a:pt x="1628910" y="49"/>
                  <a:pt x="1819692" y="27328"/>
                </a:cubicBezTo>
                <a:cubicBezTo>
                  <a:pt x="2010474" y="54607"/>
                  <a:pt x="2228236" y="33171"/>
                  <a:pt x="2382268" y="27328"/>
                </a:cubicBezTo>
                <a:cubicBezTo>
                  <a:pt x="2536300" y="21485"/>
                  <a:pt x="2963725" y="2154"/>
                  <a:pt x="3340732" y="27328"/>
                </a:cubicBezTo>
                <a:cubicBezTo>
                  <a:pt x="3717739" y="52502"/>
                  <a:pt x="3562070" y="43572"/>
                  <a:pt x="3771346" y="27328"/>
                </a:cubicBezTo>
                <a:cubicBezTo>
                  <a:pt x="3980622" y="11084"/>
                  <a:pt x="4345352" y="69271"/>
                  <a:pt x="4729810" y="27328"/>
                </a:cubicBezTo>
                <a:cubicBezTo>
                  <a:pt x="5114267" y="-14615"/>
                  <a:pt x="5258172" y="72888"/>
                  <a:pt x="5688273" y="27328"/>
                </a:cubicBezTo>
                <a:cubicBezTo>
                  <a:pt x="5903324" y="4548"/>
                  <a:pt x="6007299" y="-1959"/>
                  <a:pt x="6092341" y="482"/>
                </a:cubicBezTo>
                <a:cubicBezTo>
                  <a:pt x="6177383" y="2923"/>
                  <a:pt x="6243492" y="14313"/>
                  <a:pt x="6382811" y="27328"/>
                </a:cubicBezTo>
                <a:cubicBezTo>
                  <a:pt x="6661452" y="53357"/>
                  <a:pt x="6920780" y="20840"/>
                  <a:pt x="7341275" y="27328"/>
                </a:cubicBezTo>
                <a:cubicBezTo>
                  <a:pt x="7761770" y="33816"/>
                  <a:pt x="7791322" y="35259"/>
                  <a:pt x="7903851" y="27328"/>
                </a:cubicBezTo>
                <a:cubicBezTo>
                  <a:pt x="8016380" y="19397"/>
                  <a:pt x="8287205" y="54366"/>
                  <a:pt x="8466428" y="27328"/>
                </a:cubicBezTo>
                <a:cubicBezTo>
                  <a:pt x="8645651" y="290"/>
                  <a:pt x="9043754" y="49240"/>
                  <a:pt x="9292929" y="27328"/>
                </a:cubicBezTo>
                <a:cubicBezTo>
                  <a:pt x="9542104" y="5416"/>
                  <a:pt x="9740832" y="23727"/>
                  <a:pt x="9855505" y="27328"/>
                </a:cubicBezTo>
                <a:cubicBezTo>
                  <a:pt x="9970178" y="30929"/>
                  <a:pt x="10463784" y="6387"/>
                  <a:pt x="10813969" y="27328"/>
                </a:cubicBezTo>
                <a:cubicBezTo>
                  <a:pt x="11164154" y="48269"/>
                  <a:pt x="11525803" y="28070"/>
                  <a:pt x="11772432" y="27328"/>
                </a:cubicBezTo>
                <a:lnTo>
                  <a:pt x="12293746" y="22878"/>
                </a:lnTo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E08D69-89E2-4845-72ED-10316BA23D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572105" y="975360"/>
            <a:ext cx="5623560" cy="4480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676600" y="335281"/>
            <a:ext cx="5693720" cy="1453365"/>
          </a:xfrm>
          <a:noFill/>
        </p:spPr>
        <p:txBody>
          <a:bodyPr bIns="0" anchor="b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2274488" y="1630949"/>
            <a:ext cx="4095832" cy="1081771"/>
          </a:xfrm>
        </p:spPr>
        <p:txBody>
          <a:bodyPr>
            <a:noAutofit/>
          </a:bodyPr>
          <a:lstStyle>
            <a:lvl1pPr marL="0" indent="0" algn="l">
              <a:lnSpc>
                <a:spcPct val="70000"/>
              </a:lnSpc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7" name="Picture Placeholder 16">
            <a:extLst>
              <a:ext uri="{FF2B5EF4-FFF2-40B4-BE49-F238E27FC236}">
                <a16:creationId xmlns:a16="http://schemas.microsoft.com/office/drawing/2014/main" id="{33583AFB-4B4C-F545-5CFF-2BF1EB862CC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3665" y="2847630"/>
            <a:ext cx="7482840" cy="3389062"/>
          </a:xfrm>
          <a:custGeom>
            <a:avLst/>
            <a:gdLst>
              <a:gd name="connsiteX0" fmla="*/ 0 w 7482840"/>
              <a:gd name="connsiteY0" fmla="*/ 0 h 3387118"/>
              <a:gd name="connsiteX1" fmla="*/ 7482840 w 7482840"/>
              <a:gd name="connsiteY1" fmla="*/ 0 h 3387118"/>
              <a:gd name="connsiteX2" fmla="*/ 7482840 w 7482840"/>
              <a:gd name="connsiteY2" fmla="*/ 3387118 h 3387118"/>
              <a:gd name="connsiteX3" fmla="*/ 0 w 7482840"/>
              <a:gd name="connsiteY3" fmla="*/ 3387118 h 3387118"/>
              <a:gd name="connsiteX4" fmla="*/ 0 w 7482840"/>
              <a:gd name="connsiteY4" fmla="*/ 0 h 3387118"/>
              <a:gd name="connsiteX0" fmla="*/ 0 w 7482840"/>
              <a:gd name="connsiteY0" fmla="*/ 1944 h 3389062"/>
              <a:gd name="connsiteX1" fmla="*/ 6576060 w 7482840"/>
              <a:gd name="connsiteY1" fmla="*/ 0 h 3389062"/>
              <a:gd name="connsiteX2" fmla="*/ 7482840 w 7482840"/>
              <a:gd name="connsiteY2" fmla="*/ 1944 h 3389062"/>
              <a:gd name="connsiteX3" fmla="*/ 7482840 w 7482840"/>
              <a:gd name="connsiteY3" fmla="*/ 3389062 h 3389062"/>
              <a:gd name="connsiteX4" fmla="*/ 0 w 7482840"/>
              <a:gd name="connsiteY4" fmla="*/ 3389062 h 3389062"/>
              <a:gd name="connsiteX5" fmla="*/ 0 w 7482840"/>
              <a:gd name="connsiteY5" fmla="*/ 1944 h 3389062"/>
              <a:gd name="connsiteX0" fmla="*/ 0 w 7482840"/>
              <a:gd name="connsiteY0" fmla="*/ 1944 h 3389062"/>
              <a:gd name="connsiteX1" fmla="*/ 6576060 w 7482840"/>
              <a:gd name="connsiteY1" fmla="*/ 0 h 3389062"/>
              <a:gd name="connsiteX2" fmla="*/ 7482840 w 7482840"/>
              <a:gd name="connsiteY2" fmla="*/ 1944 h 3389062"/>
              <a:gd name="connsiteX3" fmla="*/ 7482840 w 7482840"/>
              <a:gd name="connsiteY3" fmla="*/ 2598420 h 3389062"/>
              <a:gd name="connsiteX4" fmla="*/ 7482840 w 7482840"/>
              <a:gd name="connsiteY4" fmla="*/ 3389062 h 3389062"/>
              <a:gd name="connsiteX5" fmla="*/ 0 w 7482840"/>
              <a:gd name="connsiteY5" fmla="*/ 3389062 h 3389062"/>
              <a:gd name="connsiteX6" fmla="*/ 0 w 7482840"/>
              <a:gd name="connsiteY6" fmla="*/ 1944 h 3389062"/>
              <a:gd name="connsiteX0" fmla="*/ 0 w 7482840"/>
              <a:gd name="connsiteY0" fmla="*/ 1944 h 3389062"/>
              <a:gd name="connsiteX1" fmla="*/ 6576060 w 7482840"/>
              <a:gd name="connsiteY1" fmla="*/ 0 h 3389062"/>
              <a:gd name="connsiteX2" fmla="*/ 6568440 w 7482840"/>
              <a:gd name="connsiteY2" fmla="*/ 2600364 h 3389062"/>
              <a:gd name="connsiteX3" fmla="*/ 7482840 w 7482840"/>
              <a:gd name="connsiteY3" fmla="*/ 2598420 h 3389062"/>
              <a:gd name="connsiteX4" fmla="*/ 7482840 w 7482840"/>
              <a:gd name="connsiteY4" fmla="*/ 3389062 h 3389062"/>
              <a:gd name="connsiteX5" fmla="*/ 0 w 7482840"/>
              <a:gd name="connsiteY5" fmla="*/ 3389062 h 3389062"/>
              <a:gd name="connsiteX6" fmla="*/ 0 w 7482840"/>
              <a:gd name="connsiteY6" fmla="*/ 1944 h 3389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82840" h="3389062">
                <a:moveTo>
                  <a:pt x="0" y="1944"/>
                </a:moveTo>
                <a:lnTo>
                  <a:pt x="6576060" y="0"/>
                </a:lnTo>
                <a:lnTo>
                  <a:pt x="6568440" y="2600364"/>
                </a:lnTo>
                <a:lnTo>
                  <a:pt x="7482840" y="2598420"/>
                </a:lnTo>
                <a:lnTo>
                  <a:pt x="7482840" y="3389062"/>
                </a:lnTo>
                <a:lnTo>
                  <a:pt x="0" y="3389062"/>
                </a:lnTo>
                <a:lnTo>
                  <a:pt x="0" y="1944"/>
                </a:ln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2CDF601C-C73C-A1F9-87BB-A7E00B096FF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81800" y="1215092"/>
            <a:ext cx="5402583" cy="3920788"/>
          </a:xfrm>
          <a:custGeom>
            <a:avLst/>
            <a:gdLst>
              <a:gd name="connsiteX0" fmla="*/ 4386003 w 5402583"/>
              <a:gd name="connsiteY0" fmla="*/ 267292 h 3920788"/>
              <a:gd name="connsiteX1" fmla="*/ 4371987 w 5402583"/>
              <a:gd name="connsiteY1" fmla="*/ 272208 h 3920788"/>
              <a:gd name="connsiteX2" fmla="*/ 4256080 w 5402583"/>
              <a:gd name="connsiteY2" fmla="*/ 381771 h 3920788"/>
              <a:gd name="connsiteX3" fmla="*/ 4253334 w 5402583"/>
              <a:gd name="connsiteY3" fmla="*/ 424368 h 3920788"/>
              <a:gd name="connsiteX4" fmla="*/ 4291659 w 5402583"/>
              <a:gd name="connsiteY4" fmla="*/ 412780 h 3920788"/>
              <a:gd name="connsiteX5" fmla="*/ 4396164 w 5402583"/>
              <a:gd name="connsiteY5" fmla="*/ 303397 h 3920788"/>
              <a:gd name="connsiteX6" fmla="*/ 4403128 w 5402583"/>
              <a:gd name="connsiteY6" fmla="*/ 293942 h 3920788"/>
              <a:gd name="connsiteX7" fmla="*/ 4386003 w 5402583"/>
              <a:gd name="connsiteY7" fmla="*/ 267292 h 3920788"/>
              <a:gd name="connsiteX8" fmla="*/ 5023430 w 5402583"/>
              <a:gd name="connsiteY8" fmla="*/ 74837 h 3920788"/>
              <a:gd name="connsiteX9" fmla="*/ 5013840 w 5402583"/>
              <a:gd name="connsiteY9" fmla="*/ 81601 h 3920788"/>
              <a:gd name="connsiteX10" fmla="*/ 4899664 w 5402583"/>
              <a:gd name="connsiteY10" fmla="*/ 176084 h 3920788"/>
              <a:gd name="connsiteX11" fmla="*/ 4877956 w 5402583"/>
              <a:gd name="connsiteY11" fmla="*/ 196335 h 3920788"/>
              <a:gd name="connsiteX12" fmla="*/ 4871719 w 5402583"/>
              <a:gd name="connsiteY12" fmla="*/ 219586 h 3920788"/>
              <a:gd name="connsiteX13" fmla="*/ 4898080 w 5402583"/>
              <a:gd name="connsiteY13" fmla="*/ 222611 h 3920788"/>
              <a:gd name="connsiteX14" fmla="*/ 4905746 w 5402583"/>
              <a:gd name="connsiteY14" fmla="*/ 218167 h 3920788"/>
              <a:gd name="connsiteX15" fmla="*/ 5035742 w 5402583"/>
              <a:gd name="connsiteY15" fmla="*/ 110374 h 3920788"/>
              <a:gd name="connsiteX16" fmla="*/ 5047488 w 5402583"/>
              <a:gd name="connsiteY16" fmla="*/ 93886 h 3920788"/>
              <a:gd name="connsiteX17" fmla="*/ 5023430 w 5402583"/>
              <a:gd name="connsiteY17" fmla="*/ 74837 h 3920788"/>
              <a:gd name="connsiteX18" fmla="*/ 0 w 5402583"/>
              <a:gd name="connsiteY18" fmla="*/ 0 h 3920788"/>
              <a:gd name="connsiteX19" fmla="*/ 3895689 w 5402583"/>
              <a:gd name="connsiteY19" fmla="*/ 0 h 3920788"/>
              <a:gd name="connsiteX20" fmla="*/ 3895136 w 5402583"/>
              <a:gd name="connsiteY20" fmla="*/ 221 h 3920788"/>
              <a:gd name="connsiteX21" fmla="*/ 3774257 w 5402583"/>
              <a:gd name="connsiteY21" fmla="*/ 113090 h 3920788"/>
              <a:gd name="connsiteX22" fmla="*/ 3765177 w 5402583"/>
              <a:gd name="connsiteY22" fmla="*/ 146875 h 3920788"/>
              <a:gd name="connsiteX23" fmla="*/ 3801091 w 5402583"/>
              <a:gd name="connsiteY23" fmla="*/ 140535 h 3920788"/>
              <a:gd name="connsiteX24" fmla="*/ 3918249 w 5402583"/>
              <a:gd name="connsiteY24" fmla="*/ 32312 h 3920788"/>
              <a:gd name="connsiteX25" fmla="*/ 3931813 w 5402583"/>
              <a:gd name="connsiteY25" fmla="*/ 11765 h 3920788"/>
              <a:gd name="connsiteX26" fmla="*/ 3925289 w 5402583"/>
              <a:gd name="connsiteY26" fmla="*/ 1918 h 3920788"/>
              <a:gd name="connsiteX27" fmla="*/ 3923255 w 5402583"/>
              <a:gd name="connsiteY27" fmla="*/ 0 h 3920788"/>
              <a:gd name="connsiteX28" fmla="*/ 4271458 w 5402583"/>
              <a:gd name="connsiteY28" fmla="*/ 0 h 3920788"/>
              <a:gd name="connsiteX29" fmla="*/ 4179847 w 5402583"/>
              <a:gd name="connsiteY29" fmla="*/ 88645 h 3920788"/>
              <a:gd name="connsiteX30" fmla="*/ 4168285 w 5402583"/>
              <a:gd name="connsiteY30" fmla="*/ 111956 h 3920788"/>
              <a:gd name="connsiteX31" fmla="*/ 4179121 w 5402583"/>
              <a:gd name="connsiteY31" fmla="*/ 133759 h 3920788"/>
              <a:gd name="connsiteX32" fmla="*/ 4203216 w 5402583"/>
              <a:gd name="connsiteY32" fmla="*/ 120634 h 3920788"/>
              <a:gd name="connsiteX33" fmla="*/ 4306304 w 5402583"/>
              <a:gd name="connsiteY33" fmla="*/ 22521 h 3920788"/>
              <a:gd name="connsiteX34" fmla="*/ 4314239 w 5402583"/>
              <a:gd name="connsiteY34" fmla="*/ 8752 h 3920788"/>
              <a:gd name="connsiteX35" fmla="*/ 4311476 w 5402583"/>
              <a:gd name="connsiteY35" fmla="*/ 0 h 3920788"/>
              <a:gd name="connsiteX36" fmla="*/ 4677230 w 5402583"/>
              <a:gd name="connsiteY36" fmla="*/ 0 h 3920788"/>
              <a:gd name="connsiteX37" fmla="*/ 4588141 w 5402583"/>
              <a:gd name="connsiteY37" fmla="*/ 69001 h 3920788"/>
              <a:gd name="connsiteX38" fmla="*/ 4572939 w 5402583"/>
              <a:gd name="connsiteY38" fmla="*/ 91395 h 3920788"/>
              <a:gd name="connsiteX39" fmla="*/ 4595339 w 5402583"/>
              <a:gd name="connsiteY39" fmla="*/ 118601 h 3920788"/>
              <a:gd name="connsiteX40" fmla="*/ 4622409 w 5402583"/>
              <a:gd name="connsiteY40" fmla="*/ 100893 h 3920788"/>
              <a:gd name="connsiteX41" fmla="*/ 4705009 w 5402583"/>
              <a:gd name="connsiteY41" fmla="*/ 24740 h 3920788"/>
              <a:gd name="connsiteX42" fmla="*/ 4712792 w 5402583"/>
              <a:gd name="connsiteY42" fmla="*/ 15848 h 3920788"/>
              <a:gd name="connsiteX43" fmla="*/ 4717503 w 5402583"/>
              <a:gd name="connsiteY43" fmla="*/ 3656 h 3920788"/>
              <a:gd name="connsiteX44" fmla="*/ 4715987 w 5402583"/>
              <a:gd name="connsiteY44" fmla="*/ 0 h 3920788"/>
              <a:gd name="connsiteX45" fmla="*/ 5402583 w 5402583"/>
              <a:gd name="connsiteY45" fmla="*/ 0 h 3920788"/>
              <a:gd name="connsiteX46" fmla="*/ 5402583 w 5402583"/>
              <a:gd name="connsiteY46" fmla="*/ 3920788 h 3920788"/>
              <a:gd name="connsiteX47" fmla="*/ 0 w 5402583"/>
              <a:gd name="connsiteY47" fmla="*/ 3920788 h 3920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5402583" h="3920788">
                <a:moveTo>
                  <a:pt x="4386003" y="267292"/>
                </a:moveTo>
                <a:cubicBezTo>
                  <a:pt x="4382820" y="268393"/>
                  <a:pt x="4376337" y="268975"/>
                  <a:pt x="4371987" y="272208"/>
                </a:cubicBezTo>
                <a:cubicBezTo>
                  <a:pt x="4329716" y="304760"/>
                  <a:pt x="4287877" y="338089"/>
                  <a:pt x="4256080" y="381771"/>
                </a:cubicBezTo>
                <a:cubicBezTo>
                  <a:pt x="4242544" y="400465"/>
                  <a:pt x="4242382" y="416045"/>
                  <a:pt x="4253334" y="424368"/>
                </a:cubicBezTo>
                <a:cubicBezTo>
                  <a:pt x="4263823" y="432282"/>
                  <a:pt x="4275047" y="429736"/>
                  <a:pt x="4291659" y="412780"/>
                </a:cubicBezTo>
                <a:cubicBezTo>
                  <a:pt x="4326918" y="376684"/>
                  <a:pt x="4361490" y="339913"/>
                  <a:pt x="4396164" y="303397"/>
                </a:cubicBezTo>
                <a:cubicBezTo>
                  <a:pt x="4398865" y="300647"/>
                  <a:pt x="4401483" y="297396"/>
                  <a:pt x="4403128" y="293942"/>
                </a:cubicBezTo>
                <a:cubicBezTo>
                  <a:pt x="4408949" y="281796"/>
                  <a:pt x="4401926" y="269339"/>
                  <a:pt x="4386003" y="267292"/>
                </a:cubicBezTo>
                <a:close/>
                <a:moveTo>
                  <a:pt x="5023430" y="74837"/>
                </a:moveTo>
                <a:cubicBezTo>
                  <a:pt x="5019959" y="76409"/>
                  <a:pt x="5016889" y="79128"/>
                  <a:pt x="5013840" y="81601"/>
                </a:cubicBezTo>
                <a:cubicBezTo>
                  <a:pt x="4975747" y="113009"/>
                  <a:pt x="4937655" y="144418"/>
                  <a:pt x="4899664" y="176084"/>
                </a:cubicBezTo>
                <a:cubicBezTo>
                  <a:pt x="4892093" y="182393"/>
                  <a:pt x="4884964" y="189359"/>
                  <a:pt x="4877956" y="196335"/>
                </a:cubicBezTo>
                <a:cubicBezTo>
                  <a:pt x="4871492" y="202735"/>
                  <a:pt x="4865191" y="210140"/>
                  <a:pt x="4871719" y="219586"/>
                </a:cubicBezTo>
                <a:cubicBezTo>
                  <a:pt x="4878924" y="229829"/>
                  <a:pt x="4888653" y="227409"/>
                  <a:pt x="4898080" y="222611"/>
                </a:cubicBezTo>
                <a:cubicBezTo>
                  <a:pt x="4900669" y="221215"/>
                  <a:pt x="4903496" y="219961"/>
                  <a:pt x="4905746" y="218167"/>
                </a:cubicBezTo>
                <a:cubicBezTo>
                  <a:pt x="4949149" y="182366"/>
                  <a:pt x="4992675" y="146576"/>
                  <a:pt x="5035742" y="110374"/>
                </a:cubicBezTo>
                <a:cubicBezTo>
                  <a:pt x="5041460" y="105521"/>
                  <a:pt x="5044686" y="97866"/>
                  <a:pt x="5047488" y="93886"/>
                </a:cubicBezTo>
                <a:cubicBezTo>
                  <a:pt x="5048203" y="77608"/>
                  <a:pt x="5035416" y="69012"/>
                  <a:pt x="5023430" y="74837"/>
                </a:cubicBezTo>
                <a:close/>
                <a:moveTo>
                  <a:pt x="0" y="0"/>
                </a:moveTo>
                <a:lnTo>
                  <a:pt x="3895689" y="0"/>
                </a:lnTo>
                <a:lnTo>
                  <a:pt x="3895136" y="221"/>
                </a:lnTo>
                <a:cubicBezTo>
                  <a:pt x="3854122" y="37083"/>
                  <a:pt x="3813895" y="74877"/>
                  <a:pt x="3774257" y="113090"/>
                </a:cubicBezTo>
                <a:cubicBezTo>
                  <a:pt x="3765264" y="121635"/>
                  <a:pt x="3755927" y="132875"/>
                  <a:pt x="3765177" y="146875"/>
                </a:cubicBezTo>
                <a:cubicBezTo>
                  <a:pt x="3771561" y="156557"/>
                  <a:pt x="3783874" y="155833"/>
                  <a:pt x="3801091" y="140535"/>
                </a:cubicBezTo>
                <a:cubicBezTo>
                  <a:pt x="3840982" y="105314"/>
                  <a:pt x="3879497" y="68742"/>
                  <a:pt x="3918249" y="32312"/>
                </a:cubicBezTo>
                <a:cubicBezTo>
                  <a:pt x="3923611" y="27306"/>
                  <a:pt x="3926714" y="19639"/>
                  <a:pt x="3931813" y="11765"/>
                </a:cubicBezTo>
                <a:cubicBezTo>
                  <a:pt x="3929346" y="8655"/>
                  <a:pt x="3927298" y="4960"/>
                  <a:pt x="3925289" y="1918"/>
                </a:cubicBezTo>
                <a:lnTo>
                  <a:pt x="3923255" y="0"/>
                </a:lnTo>
                <a:lnTo>
                  <a:pt x="4271458" y="0"/>
                </a:lnTo>
                <a:lnTo>
                  <a:pt x="4179847" y="88645"/>
                </a:lnTo>
                <a:cubicBezTo>
                  <a:pt x="4173914" y="94595"/>
                  <a:pt x="4168825" y="103832"/>
                  <a:pt x="4168285" y="111956"/>
                </a:cubicBezTo>
                <a:cubicBezTo>
                  <a:pt x="4167873" y="118481"/>
                  <a:pt x="4174838" y="125611"/>
                  <a:pt x="4179121" y="133759"/>
                </a:cubicBezTo>
                <a:cubicBezTo>
                  <a:pt x="4189747" y="127946"/>
                  <a:pt x="4197733" y="125631"/>
                  <a:pt x="4203216" y="120634"/>
                </a:cubicBezTo>
                <a:cubicBezTo>
                  <a:pt x="4237918" y="88329"/>
                  <a:pt x="4272281" y="55624"/>
                  <a:pt x="4306304" y="22521"/>
                </a:cubicBezTo>
                <a:cubicBezTo>
                  <a:pt x="4310539" y="18412"/>
                  <a:pt x="4313459" y="13732"/>
                  <a:pt x="4314239" y="8752"/>
                </a:cubicBezTo>
                <a:lnTo>
                  <a:pt x="4311476" y="0"/>
                </a:lnTo>
                <a:lnTo>
                  <a:pt x="4677230" y="0"/>
                </a:lnTo>
                <a:lnTo>
                  <a:pt x="4588141" y="69001"/>
                </a:lnTo>
                <a:cubicBezTo>
                  <a:pt x="4579780" y="75866"/>
                  <a:pt x="4575342" y="87754"/>
                  <a:pt x="4572939" y="91395"/>
                </a:cubicBezTo>
                <a:cubicBezTo>
                  <a:pt x="4569185" y="117572"/>
                  <a:pt x="4578775" y="125907"/>
                  <a:pt x="4595339" y="118601"/>
                </a:cubicBezTo>
                <a:cubicBezTo>
                  <a:pt x="4605105" y="114203"/>
                  <a:pt x="4614399" y="108033"/>
                  <a:pt x="4622409" y="100893"/>
                </a:cubicBezTo>
                <a:cubicBezTo>
                  <a:pt x="4650319" y="75952"/>
                  <a:pt x="4677550" y="50213"/>
                  <a:pt x="4705009" y="24740"/>
                </a:cubicBezTo>
                <a:cubicBezTo>
                  <a:pt x="4707832" y="22000"/>
                  <a:pt x="4710667" y="19138"/>
                  <a:pt x="4712792" y="15848"/>
                </a:cubicBezTo>
                <a:cubicBezTo>
                  <a:pt x="4715470" y="11859"/>
                  <a:pt x="4717293" y="7739"/>
                  <a:pt x="4717503" y="3656"/>
                </a:cubicBezTo>
                <a:lnTo>
                  <a:pt x="4715987" y="0"/>
                </a:lnTo>
                <a:lnTo>
                  <a:pt x="5402583" y="0"/>
                </a:lnTo>
                <a:lnTo>
                  <a:pt x="5402583" y="3920788"/>
                </a:lnTo>
                <a:lnTo>
                  <a:pt x="0" y="3920788"/>
                </a:ln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2F3940A-DC06-39A6-3F1B-DA3A9773E06D}"/>
              </a:ext>
            </a:extLst>
          </p:cNvPr>
          <p:cNvSpPr/>
          <p:nvPr userDrawn="1"/>
        </p:nvSpPr>
        <p:spPr>
          <a:xfrm rot="281017">
            <a:off x="10564044" y="188626"/>
            <a:ext cx="1294800" cy="1466222"/>
          </a:xfrm>
          <a:custGeom>
            <a:avLst/>
            <a:gdLst>
              <a:gd name="connsiteX0" fmla="*/ 649684 w 1294800"/>
              <a:gd name="connsiteY0" fmla="*/ 1295449 h 1466222"/>
              <a:gd name="connsiteX1" fmla="*/ 668927 w 1294800"/>
              <a:gd name="connsiteY1" fmla="*/ 1320612 h 1466222"/>
              <a:gd name="connsiteX2" fmla="*/ 662759 w 1294800"/>
              <a:gd name="connsiteY2" fmla="*/ 1330604 h 1466222"/>
              <a:gd name="connsiteX3" fmla="*/ 567534 w 1294800"/>
              <a:gd name="connsiteY3" fmla="*/ 1448155 h 1466222"/>
              <a:gd name="connsiteX4" fmla="*/ 530283 w 1294800"/>
              <a:gd name="connsiteY4" fmla="*/ 1462834 h 1466222"/>
              <a:gd name="connsiteX5" fmla="*/ 529542 w 1294800"/>
              <a:gd name="connsiteY5" fmla="*/ 1420155 h 1466222"/>
              <a:gd name="connsiteX6" fmla="*/ 636116 w 1294800"/>
              <a:gd name="connsiteY6" fmla="*/ 1301493 h 1466222"/>
              <a:gd name="connsiteX7" fmla="*/ 649684 w 1294800"/>
              <a:gd name="connsiteY7" fmla="*/ 1295449 h 1466222"/>
              <a:gd name="connsiteX8" fmla="*/ 1269267 w 1294800"/>
              <a:gd name="connsiteY8" fmla="*/ 1051589 h 1466222"/>
              <a:gd name="connsiteX9" fmla="*/ 1294800 w 1294800"/>
              <a:gd name="connsiteY9" fmla="*/ 1068610 h 1466222"/>
              <a:gd name="connsiteX10" fmla="*/ 1284440 w 1294800"/>
              <a:gd name="connsiteY10" fmla="*/ 1086002 h 1466222"/>
              <a:gd name="connsiteX11" fmla="*/ 1163680 w 1294800"/>
              <a:gd name="connsiteY11" fmla="*/ 1204049 h 1466222"/>
              <a:gd name="connsiteX12" fmla="*/ 1156402 w 1294800"/>
              <a:gd name="connsiteY12" fmla="*/ 1209105 h 1466222"/>
              <a:gd name="connsiteX13" fmla="*/ 1129882 w 1294800"/>
              <a:gd name="connsiteY13" fmla="*/ 1208242 h 1466222"/>
              <a:gd name="connsiteX14" fmla="*/ 1134200 w 1294800"/>
              <a:gd name="connsiteY14" fmla="*/ 1184559 h 1466222"/>
              <a:gd name="connsiteX15" fmla="*/ 1154182 w 1294800"/>
              <a:gd name="connsiteY15" fmla="*/ 1162603 h 1466222"/>
              <a:gd name="connsiteX16" fmla="*/ 1260262 w 1294800"/>
              <a:gd name="connsiteY16" fmla="*/ 1059113 h 1466222"/>
              <a:gd name="connsiteX17" fmla="*/ 1269267 w 1294800"/>
              <a:gd name="connsiteY17" fmla="*/ 1051589 h 1466222"/>
              <a:gd name="connsiteX18" fmla="*/ 149304 w 1294800"/>
              <a:gd name="connsiteY18" fmla="*/ 1064046 h 1466222"/>
              <a:gd name="connsiteX19" fmla="*/ 162086 w 1294800"/>
              <a:gd name="connsiteY19" fmla="*/ 1063183 h 1466222"/>
              <a:gd name="connsiteX20" fmla="*/ 176146 w 1294800"/>
              <a:gd name="connsiteY20" fmla="*/ 1077862 h 1466222"/>
              <a:gd name="connsiteX21" fmla="*/ 164305 w 1294800"/>
              <a:gd name="connsiteY21" fmla="*/ 1099448 h 1466222"/>
              <a:gd name="connsiteX22" fmla="*/ 56375 w 1294800"/>
              <a:gd name="connsiteY22" fmla="*/ 1216876 h 1466222"/>
              <a:gd name="connsiteX23" fmla="*/ 21098 w 1294800"/>
              <a:gd name="connsiteY23" fmla="*/ 1226127 h 1466222"/>
              <a:gd name="connsiteX24" fmla="*/ 27389 w 1294800"/>
              <a:gd name="connsiteY24" fmla="*/ 1191713 h 1466222"/>
              <a:gd name="connsiteX25" fmla="*/ 138648 w 1294800"/>
              <a:gd name="connsiteY25" fmla="*/ 1069351 h 1466222"/>
              <a:gd name="connsiteX26" fmla="*/ 149304 w 1294800"/>
              <a:gd name="connsiteY26" fmla="*/ 1064046 h 1466222"/>
              <a:gd name="connsiteX27" fmla="*/ 940340 w 1294800"/>
              <a:gd name="connsiteY27" fmla="*/ 989714 h 1466222"/>
              <a:gd name="connsiteX28" fmla="*/ 952630 w 1294800"/>
              <a:gd name="connsiteY28" fmla="*/ 994108 h 1466222"/>
              <a:gd name="connsiteX29" fmla="*/ 954850 w 1294800"/>
              <a:gd name="connsiteY29" fmla="*/ 1018161 h 1466222"/>
              <a:gd name="connsiteX30" fmla="*/ 947819 w 1294800"/>
              <a:gd name="connsiteY30" fmla="*/ 1027659 h 1466222"/>
              <a:gd name="connsiteX31" fmla="*/ 871713 w 1294800"/>
              <a:gd name="connsiteY31" fmla="*/ 1110302 h 1466222"/>
              <a:gd name="connsiteX32" fmla="*/ 846179 w 1294800"/>
              <a:gd name="connsiteY32" fmla="*/ 1130162 h 1466222"/>
              <a:gd name="connsiteX33" fmla="*/ 821633 w 1294800"/>
              <a:gd name="connsiteY33" fmla="*/ 1104875 h 1466222"/>
              <a:gd name="connsiteX34" fmla="*/ 834955 w 1294800"/>
              <a:gd name="connsiteY34" fmla="*/ 1081315 h 1466222"/>
              <a:gd name="connsiteX35" fmla="*/ 928700 w 1294800"/>
              <a:gd name="connsiteY35" fmla="*/ 995588 h 1466222"/>
              <a:gd name="connsiteX36" fmla="*/ 940340 w 1294800"/>
              <a:gd name="connsiteY36" fmla="*/ 989714 h 1466222"/>
              <a:gd name="connsiteX37" fmla="*/ 536279 w 1294800"/>
              <a:gd name="connsiteY37" fmla="*/ 1022355 h 1466222"/>
              <a:gd name="connsiteX38" fmla="*/ 550881 w 1294800"/>
              <a:gd name="connsiteY38" fmla="*/ 1028522 h 1466222"/>
              <a:gd name="connsiteX39" fmla="*/ 550264 w 1294800"/>
              <a:gd name="connsiteY39" fmla="*/ 1058003 h 1466222"/>
              <a:gd name="connsiteX40" fmla="*/ 455532 w 1294800"/>
              <a:gd name="connsiteY40" fmla="*/ 1164206 h 1466222"/>
              <a:gd name="connsiteX41" fmla="*/ 432589 w 1294800"/>
              <a:gd name="connsiteY41" fmla="*/ 1179255 h 1466222"/>
              <a:gd name="connsiteX42" fmla="*/ 420009 w 1294800"/>
              <a:gd name="connsiteY42" fmla="*/ 1158409 h 1466222"/>
              <a:gd name="connsiteX43" fmla="*/ 429629 w 1294800"/>
              <a:gd name="connsiteY43" fmla="*/ 1134232 h 1466222"/>
              <a:gd name="connsiteX44" fmla="*/ 519550 w 1294800"/>
              <a:gd name="connsiteY44" fmla="*/ 1031729 h 1466222"/>
              <a:gd name="connsiteX45" fmla="*/ 536279 w 1294800"/>
              <a:gd name="connsiteY45" fmla="*/ 1022355 h 1466222"/>
              <a:gd name="connsiteX46" fmla="*/ 1135309 w 1294800"/>
              <a:gd name="connsiteY46" fmla="*/ 643921 h 1466222"/>
              <a:gd name="connsiteX47" fmla="*/ 1154552 w 1294800"/>
              <a:gd name="connsiteY47" fmla="*/ 661066 h 1466222"/>
              <a:gd name="connsiteX48" fmla="*/ 1145547 w 1294800"/>
              <a:gd name="connsiteY48" fmla="*/ 676608 h 1466222"/>
              <a:gd name="connsiteX49" fmla="*/ 1069811 w 1294800"/>
              <a:gd name="connsiteY49" fmla="*/ 763569 h 1466222"/>
              <a:gd name="connsiteX50" fmla="*/ 1055996 w 1294800"/>
              <a:gd name="connsiteY50" fmla="*/ 774177 h 1466222"/>
              <a:gd name="connsiteX51" fmla="*/ 1034780 w 1294800"/>
              <a:gd name="connsiteY51" fmla="*/ 772450 h 1466222"/>
              <a:gd name="connsiteX52" fmla="*/ 1034780 w 1294800"/>
              <a:gd name="connsiteY52" fmla="*/ 751728 h 1466222"/>
              <a:gd name="connsiteX53" fmla="*/ 1046004 w 1294800"/>
              <a:gd name="connsiteY53" fmla="*/ 738036 h 1466222"/>
              <a:gd name="connsiteX54" fmla="*/ 1121864 w 1294800"/>
              <a:gd name="connsiteY54" fmla="*/ 655145 h 1466222"/>
              <a:gd name="connsiteX55" fmla="*/ 1135309 w 1294800"/>
              <a:gd name="connsiteY55" fmla="*/ 643921 h 1466222"/>
              <a:gd name="connsiteX56" fmla="*/ 415321 w 1294800"/>
              <a:gd name="connsiteY56" fmla="*/ 695973 h 1466222"/>
              <a:gd name="connsiteX57" fmla="*/ 436538 w 1294800"/>
              <a:gd name="connsiteY57" fmla="*/ 700044 h 1466222"/>
              <a:gd name="connsiteX58" fmla="*/ 439990 w 1294800"/>
              <a:gd name="connsiteY58" fmla="*/ 718916 h 1466222"/>
              <a:gd name="connsiteX59" fmla="*/ 435798 w 1294800"/>
              <a:gd name="connsiteY59" fmla="*/ 726441 h 1466222"/>
              <a:gd name="connsiteX60" fmla="*/ 332924 w 1294800"/>
              <a:gd name="connsiteY60" fmla="*/ 841032 h 1466222"/>
              <a:gd name="connsiteX61" fmla="*/ 317875 w 1294800"/>
              <a:gd name="connsiteY61" fmla="*/ 850776 h 1466222"/>
              <a:gd name="connsiteX62" fmla="*/ 300853 w 1294800"/>
              <a:gd name="connsiteY62" fmla="*/ 826353 h 1466222"/>
              <a:gd name="connsiteX63" fmla="*/ 313064 w 1294800"/>
              <a:gd name="connsiteY63" fmla="*/ 806247 h 1466222"/>
              <a:gd name="connsiteX64" fmla="*/ 401506 w 1294800"/>
              <a:gd name="connsiteY64" fmla="*/ 706458 h 1466222"/>
              <a:gd name="connsiteX65" fmla="*/ 415321 w 1294800"/>
              <a:gd name="connsiteY65" fmla="*/ 695973 h 1466222"/>
              <a:gd name="connsiteX66" fmla="*/ 813985 w 1294800"/>
              <a:gd name="connsiteY66" fmla="*/ 632695 h 1466222"/>
              <a:gd name="connsiteX67" fmla="*/ 835941 w 1294800"/>
              <a:gd name="connsiteY67" fmla="*/ 658475 h 1466222"/>
              <a:gd name="connsiteX68" fmla="*/ 823605 w 1294800"/>
              <a:gd name="connsiteY68" fmla="*/ 678334 h 1466222"/>
              <a:gd name="connsiteX69" fmla="*/ 738619 w 1294800"/>
              <a:gd name="connsiteY69" fmla="*/ 776890 h 1466222"/>
              <a:gd name="connsiteX70" fmla="*/ 728011 w 1294800"/>
              <a:gd name="connsiteY70" fmla="*/ 787005 h 1466222"/>
              <a:gd name="connsiteX71" fmla="*/ 708152 w 1294800"/>
              <a:gd name="connsiteY71" fmla="*/ 782934 h 1466222"/>
              <a:gd name="connsiteX72" fmla="*/ 709138 w 1294800"/>
              <a:gd name="connsiteY72" fmla="*/ 744573 h 1466222"/>
              <a:gd name="connsiteX73" fmla="*/ 799183 w 1294800"/>
              <a:gd name="connsiteY73" fmla="*/ 642686 h 1466222"/>
              <a:gd name="connsiteX74" fmla="*/ 813985 w 1294800"/>
              <a:gd name="connsiteY74" fmla="*/ 632695 h 1466222"/>
              <a:gd name="connsiteX75" fmla="*/ 128027 w 1294800"/>
              <a:gd name="connsiteY75" fmla="*/ 458942 h 1466222"/>
              <a:gd name="connsiteX76" fmla="*/ 140993 w 1294800"/>
              <a:gd name="connsiteY76" fmla="*/ 459143 h 1466222"/>
              <a:gd name="connsiteX77" fmla="*/ 152219 w 1294800"/>
              <a:gd name="connsiteY77" fmla="*/ 474685 h 1466222"/>
              <a:gd name="connsiteX78" fmla="*/ 140869 w 1294800"/>
              <a:gd name="connsiteY78" fmla="*/ 493927 h 1466222"/>
              <a:gd name="connsiteX79" fmla="*/ 35776 w 1294800"/>
              <a:gd name="connsiteY79" fmla="*/ 610985 h 1466222"/>
              <a:gd name="connsiteX80" fmla="*/ 26773 w 1294800"/>
              <a:gd name="connsiteY80" fmla="*/ 618386 h 1466222"/>
              <a:gd name="connsiteX81" fmla="*/ 5185 w 1294800"/>
              <a:gd name="connsiteY81" fmla="*/ 617770 h 1466222"/>
              <a:gd name="connsiteX82" fmla="*/ 251 w 1294800"/>
              <a:gd name="connsiteY82" fmla="*/ 599761 h 1466222"/>
              <a:gd name="connsiteX83" fmla="*/ 10489 w 1294800"/>
              <a:gd name="connsiteY83" fmla="*/ 578791 h 1466222"/>
              <a:gd name="connsiteX84" fmla="*/ 117186 w 1294800"/>
              <a:gd name="connsiteY84" fmla="*/ 463460 h 1466222"/>
              <a:gd name="connsiteX85" fmla="*/ 128027 w 1294800"/>
              <a:gd name="connsiteY85" fmla="*/ 458942 h 1466222"/>
              <a:gd name="connsiteX86" fmla="*/ 1141107 w 1294800"/>
              <a:gd name="connsiteY86" fmla="*/ 303107 h 1466222"/>
              <a:gd name="connsiteX87" fmla="*/ 1162693 w 1294800"/>
              <a:gd name="connsiteY87" fmla="*/ 324199 h 1466222"/>
              <a:gd name="connsiteX88" fmla="*/ 1153688 w 1294800"/>
              <a:gd name="connsiteY88" fmla="*/ 339248 h 1466222"/>
              <a:gd name="connsiteX89" fmla="*/ 1058216 w 1294800"/>
              <a:gd name="connsiteY89" fmla="*/ 441258 h 1466222"/>
              <a:gd name="connsiteX90" fmla="*/ 1039467 w 1294800"/>
              <a:gd name="connsiteY90" fmla="*/ 455566 h 1466222"/>
              <a:gd name="connsiteX91" fmla="*/ 1020594 w 1294800"/>
              <a:gd name="connsiteY91" fmla="*/ 454949 h 1466222"/>
              <a:gd name="connsiteX92" fmla="*/ 1014920 w 1294800"/>
              <a:gd name="connsiteY92" fmla="*/ 434473 h 1466222"/>
              <a:gd name="connsiteX93" fmla="*/ 1030216 w 1294800"/>
              <a:gd name="connsiteY93" fmla="*/ 409557 h 1466222"/>
              <a:gd name="connsiteX94" fmla="*/ 1126428 w 1294800"/>
              <a:gd name="connsiteY94" fmla="*/ 312481 h 1466222"/>
              <a:gd name="connsiteX95" fmla="*/ 1141107 w 1294800"/>
              <a:gd name="connsiteY95" fmla="*/ 303107 h 1466222"/>
              <a:gd name="connsiteX96" fmla="*/ 763474 w 1294800"/>
              <a:gd name="connsiteY96" fmla="*/ 289969 h 1466222"/>
              <a:gd name="connsiteX97" fmla="*/ 775007 w 1294800"/>
              <a:gd name="connsiteY97" fmla="*/ 290277 h 1466222"/>
              <a:gd name="connsiteX98" fmla="*/ 788452 w 1294800"/>
              <a:gd name="connsiteY98" fmla="*/ 304463 h 1466222"/>
              <a:gd name="connsiteX99" fmla="*/ 778338 w 1294800"/>
              <a:gd name="connsiteY99" fmla="*/ 324075 h 1466222"/>
              <a:gd name="connsiteX100" fmla="*/ 694954 w 1294800"/>
              <a:gd name="connsiteY100" fmla="*/ 415723 h 1466222"/>
              <a:gd name="connsiteX101" fmla="*/ 662142 w 1294800"/>
              <a:gd name="connsiteY101" fmla="*/ 423988 h 1466222"/>
              <a:gd name="connsiteX102" fmla="*/ 664733 w 1294800"/>
              <a:gd name="connsiteY102" fmla="*/ 392164 h 1466222"/>
              <a:gd name="connsiteX103" fmla="*/ 753791 w 1294800"/>
              <a:gd name="connsiteY103" fmla="*/ 294101 h 1466222"/>
              <a:gd name="connsiteX104" fmla="*/ 763474 w 1294800"/>
              <a:gd name="connsiteY104" fmla="*/ 289969 h 1466222"/>
              <a:gd name="connsiteX105" fmla="*/ 439497 w 1294800"/>
              <a:gd name="connsiteY105" fmla="*/ 308163 h 1466222"/>
              <a:gd name="connsiteX106" fmla="*/ 458000 w 1294800"/>
              <a:gd name="connsiteY106" fmla="*/ 323582 h 1466222"/>
              <a:gd name="connsiteX107" fmla="*/ 453559 w 1294800"/>
              <a:gd name="connsiteY107" fmla="*/ 333943 h 1466222"/>
              <a:gd name="connsiteX108" fmla="*/ 373382 w 1294800"/>
              <a:gd name="connsiteY108" fmla="*/ 435953 h 1466222"/>
              <a:gd name="connsiteX109" fmla="*/ 355126 w 1294800"/>
              <a:gd name="connsiteY109" fmla="*/ 450508 h 1466222"/>
              <a:gd name="connsiteX110" fmla="*/ 334033 w 1294800"/>
              <a:gd name="connsiteY110" fmla="*/ 447918 h 1466222"/>
              <a:gd name="connsiteX111" fmla="*/ 330580 w 1294800"/>
              <a:gd name="connsiteY111" fmla="*/ 429662 h 1466222"/>
              <a:gd name="connsiteX112" fmla="*/ 340571 w 1294800"/>
              <a:gd name="connsiteY112" fmla="*/ 411900 h 1466222"/>
              <a:gd name="connsiteX113" fmla="*/ 422474 w 1294800"/>
              <a:gd name="connsiteY113" fmla="*/ 318771 h 1466222"/>
              <a:gd name="connsiteX114" fmla="*/ 439497 w 1294800"/>
              <a:gd name="connsiteY114" fmla="*/ 308163 h 1466222"/>
              <a:gd name="connsiteX115" fmla="*/ 359443 w 1294800"/>
              <a:gd name="connsiteY115" fmla="*/ 58504 h 1466222"/>
              <a:gd name="connsiteX116" fmla="*/ 380536 w 1294800"/>
              <a:gd name="connsiteY116" fmla="*/ 74787 h 1466222"/>
              <a:gd name="connsiteX117" fmla="*/ 373258 w 1294800"/>
              <a:gd name="connsiteY117" fmla="*/ 87615 h 1466222"/>
              <a:gd name="connsiteX118" fmla="*/ 287284 w 1294800"/>
              <a:gd name="connsiteY118" fmla="*/ 181360 h 1466222"/>
              <a:gd name="connsiteX119" fmla="*/ 280870 w 1294800"/>
              <a:gd name="connsiteY119" fmla="*/ 187528 h 1466222"/>
              <a:gd name="connsiteX120" fmla="*/ 251760 w 1294800"/>
              <a:gd name="connsiteY120" fmla="*/ 190981 h 1466222"/>
              <a:gd name="connsiteX121" fmla="*/ 252130 w 1294800"/>
              <a:gd name="connsiteY121" fmla="*/ 159404 h 1466222"/>
              <a:gd name="connsiteX122" fmla="*/ 266068 w 1294800"/>
              <a:gd name="connsiteY122" fmla="*/ 144109 h 1466222"/>
              <a:gd name="connsiteX123" fmla="*/ 338351 w 1294800"/>
              <a:gd name="connsiteY123" fmla="*/ 74170 h 1466222"/>
              <a:gd name="connsiteX124" fmla="*/ 359443 w 1294800"/>
              <a:gd name="connsiteY124" fmla="*/ 58504 h 1466222"/>
              <a:gd name="connsiteX125" fmla="*/ 1031989 w 1294800"/>
              <a:gd name="connsiteY125" fmla="*/ 1117 h 1466222"/>
              <a:gd name="connsiteX126" fmla="*/ 1044648 w 1294800"/>
              <a:gd name="connsiteY126" fmla="*/ 1888 h 1466222"/>
              <a:gd name="connsiteX127" fmla="*/ 1055257 w 1294800"/>
              <a:gd name="connsiteY127" fmla="*/ 15457 h 1466222"/>
              <a:gd name="connsiteX128" fmla="*/ 1046128 w 1294800"/>
              <a:gd name="connsiteY128" fmla="*/ 34576 h 1466222"/>
              <a:gd name="connsiteX129" fmla="*/ 946462 w 1294800"/>
              <a:gd name="connsiteY129" fmla="*/ 151757 h 1466222"/>
              <a:gd name="connsiteX130" fmla="*/ 937335 w 1294800"/>
              <a:gd name="connsiteY130" fmla="*/ 158912 h 1466222"/>
              <a:gd name="connsiteX131" fmla="*/ 915995 w 1294800"/>
              <a:gd name="connsiteY131" fmla="*/ 158665 h 1466222"/>
              <a:gd name="connsiteX132" fmla="*/ 913159 w 1294800"/>
              <a:gd name="connsiteY132" fmla="*/ 138189 h 1466222"/>
              <a:gd name="connsiteX133" fmla="*/ 931167 w 1294800"/>
              <a:gd name="connsiteY133" fmla="*/ 111299 h 1466222"/>
              <a:gd name="connsiteX134" fmla="*/ 1021458 w 1294800"/>
              <a:gd name="connsiteY134" fmla="*/ 9412 h 1466222"/>
              <a:gd name="connsiteX135" fmla="*/ 1031989 w 1294800"/>
              <a:gd name="connsiteY135" fmla="*/ 1117 h 1466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294800" h="1466222">
                <a:moveTo>
                  <a:pt x="649684" y="1295449"/>
                </a:moveTo>
                <a:cubicBezTo>
                  <a:pt x="665720" y="1296189"/>
                  <a:pt x="673737" y="1308031"/>
                  <a:pt x="668927" y="1320612"/>
                </a:cubicBezTo>
                <a:cubicBezTo>
                  <a:pt x="667570" y="1324189"/>
                  <a:pt x="665226" y="1327643"/>
                  <a:pt x="662759" y="1330604"/>
                </a:cubicBezTo>
                <a:cubicBezTo>
                  <a:pt x="631182" y="1369829"/>
                  <a:pt x="599728" y="1409300"/>
                  <a:pt x="567534" y="1448155"/>
                </a:cubicBezTo>
                <a:cubicBezTo>
                  <a:pt x="552362" y="1466411"/>
                  <a:pt x="541384" y="1469865"/>
                  <a:pt x="530283" y="1462834"/>
                </a:cubicBezTo>
                <a:cubicBezTo>
                  <a:pt x="518688" y="1455433"/>
                  <a:pt x="517578" y="1439891"/>
                  <a:pt x="529542" y="1420155"/>
                </a:cubicBezTo>
                <a:cubicBezTo>
                  <a:pt x="557666" y="1374022"/>
                  <a:pt x="596644" y="1337388"/>
                  <a:pt x="636116" y="1301493"/>
                </a:cubicBezTo>
                <a:cubicBezTo>
                  <a:pt x="640187" y="1297916"/>
                  <a:pt x="646601" y="1296806"/>
                  <a:pt x="649684" y="1295449"/>
                </a:cubicBezTo>
                <a:close/>
                <a:moveTo>
                  <a:pt x="1269267" y="1051589"/>
                </a:moveTo>
                <a:cubicBezTo>
                  <a:pt x="1280738" y="1044804"/>
                  <a:pt x="1294184" y="1052328"/>
                  <a:pt x="1294800" y="1068610"/>
                </a:cubicBezTo>
                <a:cubicBezTo>
                  <a:pt x="1292333" y="1072805"/>
                  <a:pt x="1289743" y="1080698"/>
                  <a:pt x="1284440" y="1086002"/>
                </a:cubicBezTo>
                <a:cubicBezTo>
                  <a:pt x="1244473" y="1125599"/>
                  <a:pt x="1204015" y="1164824"/>
                  <a:pt x="1163680" y="1204049"/>
                </a:cubicBezTo>
                <a:cubicBezTo>
                  <a:pt x="1161584" y="1206021"/>
                  <a:pt x="1158869" y="1207502"/>
                  <a:pt x="1156402" y="1209105"/>
                </a:cubicBezTo>
                <a:cubicBezTo>
                  <a:pt x="1147398" y="1214656"/>
                  <a:pt x="1137900" y="1217863"/>
                  <a:pt x="1129882" y="1208242"/>
                </a:cubicBezTo>
                <a:cubicBezTo>
                  <a:pt x="1122605" y="1199361"/>
                  <a:pt x="1128280" y="1191466"/>
                  <a:pt x="1134200" y="1184559"/>
                </a:cubicBezTo>
                <a:cubicBezTo>
                  <a:pt x="1140615" y="1177034"/>
                  <a:pt x="1147151" y="1169510"/>
                  <a:pt x="1154182" y="1162603"/>
                </a:cubicBezTo>
                <a:cubicBezTo>
                  <a:pt x="1189460" y="1127941"/>
                  <a:pt x="1224861" y="1093527"/>
                  <a:pt x="1260262" y="1059113"/>
                </a:cubicBezTo>
                <a:cubicBezTo>
                  <a:pt x="1263099" y="1056399"/>
                  <a:pt x="1265936" y="1053439"/>
                  <a:pt x="1269267" y="1051589"/>
                </a:cubicBezTo>
                <a:close/>
                <a:moveTo>
                  <a:pt x="149304" y="1064046"/>
                </a:moveTo>
                <a:cubicBezTo>
                  <a:pt x="153605" y="1063060"/>
                  <a:pt x="158262" y="1062813"/>
                  <a:pt x="162086" y="1063183"/>
                </a:cubicBezTo>
                <a:cubicBezTo>
                  <a:pt x="166773" y="1063800"/>
                  <a:pt x="170720" y="1072065"/>
                  <a:pt x="176146" y="1077862"/>
                </a:cubicBezTo>
                <a:cubicBezTo>
                  <a:pt x="171706" y="1086126"/>
                  <a:pt x="169240" y="1094021"/>
                  <a:pt x="164305" y="1099448"/>
                </a:cubicBezTo>
                <a:cubicBezTo>
                  <a:pt x="128657" y="1138920"/>
                  <a:pt x="93256" y="1178515"/>
                  <a:pt x="56375" y="1216876"/>
                </a:cubicBezTo>
                <a:cubicBezTo>
                  <a:pt x="40464" y="1233528"/>
                  <a:pt x="28251" y="1235255"/>
                  <a:pt x="21098" y="1226127"/>
                </a:cubicBezTo>
                <a:cubicBezTo>
                  <a:pt x="10736" y="1212929"/>
                  <a:pt x="19124" y="1200964"/>
                  <a:pt x="27389" y="1191713"/>
                </a:cubicBezTo>
                <a:cubicBezTo>
                  <a:pt x="63775" y="1150391"/>
                  <a:pt x="100781" y="1109439"/>
                  <a:pt x="138648" y="1069351"/>
                </a:cubicBezTo>
                <a:cubicBezTo>
                  <a:pt x="141054" y="1066761"/>
                  <a:pt x="145001" y="1065033"/>
                  <a:pt x="149304" y="1064046"/>
                </a:cubicBezTo>
                <a:close/>
                <a:moveTo>
                  <a:pt x="940340" y="989714"/>
                </a:moveTo>
                <a:cubicBezTo>
                  <a:pt x="944395" y="989266"/>
                  <a:pt x="948560" y="990531"/>
                  <a:pt x="952630" y="994108"/>
                </a:cubicBezTo>
                <a:cubicBezTo>
                  <a:pt x="960771" y="1001139"/>
                  <a:pt x="959537" y="1009773"/>
                  <a:pt x="954850" y="1018161"/>
                </a:cubicBezTo>
                <a:cubicBezTo>
                  <a:pt x="953001" y="1021614"/>
                  <a:pt x="950409" y="1024698"/>
                  <a:pt x="947819" y="1027659"/>
                </a:cubicBezTo>
                <a:cubicBezTo>
                  <a:pt x="922532" y="1055289"/>
                  <a:pt x="897493" y="1083166"/>
                  <a:pt x="871713" y="1110302"/>
                </a:cubicBezTo>
                <a:cubicBezTo>
                  <a:pt x="864313" y="1118073"/>
                  <a:pt x="855554" y="1124981"/>
                  <a:pt x="846179" y="1130162"/>
                </a:cubicBezTo>
                <a:cubicBezTo>
                  <a:pt x="830267" y="1138796"/>
                  <a:pt x="820029" y="1131272"/>
                  <a:pt x="821633" y="1104875"/>
                </a:cubicBezTo>
                <a:cubicBezTo>
                  <a:pt x="823730" y="1101051"/>
                  <a:pt x="827183" y="1088840"/>
                  <a:pt x="834955" y="1081315"/>
                </a:cubicBezTo>
                <a:cubicBezTo>
                  <a:pt x="865422" y="1051958"/>
                  <a:pt x="897246" y="1023958"/>
                  <a:pt x="928700" y="995588"/>
                </a:cubicBezTo>
                <a:cubicBezTo>
                  <a:pt x="932338" y="992319"/>
                  <a:pt x="936285" y="990161"/>
                  <a:pt x="940340" y="989714"/>
                </a:cubicBezTo>
                <a:close/>
                <a:moveTo>
                  <a:pt x="536279" y="1022355"/>
                </a:moveTo>
                <a:cubicBezTo>
                  <a:pt x="541692" y="1021985"/>
                  <a:pt x="546749" y="1024205"/>
                  <a:pt x="550881" y="1028522"/>
                </a:cubicBezTo>
                <a:cubicBezTo>
                  <a:pt x="560379" y="1038390"/>
                  <a:pt x="558035" y="1049122"/>
                  <a:pt x="550264" y="1058003"/>
                </a:cubicBezTo>
                <a:cubicBezTo>
                  <a:pt x="519058" y="1093774"/>
                  <a:pt x="487480" y="1129175"/>
                  <a:pt x="455532" y="1164206"/>
                </a:cubicBezTo>
                <a:cubicBezTo>
                  <a:pt x="450475" y="1169634"/>
                  <a:pt x="442705" y="1172594"/>
                  <a:pt x="432589" y="1179255"/>
                </a:cubicBezTo>
                <a:cubicBezTo>
                  <a:pt x="427655" y="1171484"/>
                  <a:pt x="420131" y="1164946"/>
                  <a:pt x="420009" y="1158409"/>
                </a:cubicBezTo>
                <a:cubicBezTo>
                  <a:pt x="419884" y="1150268"/>
                  <a:pt x="424201" y="1140647"/>
                  <a:pt x="429629" y="1134232"/>
                </a:cubicBezTo>
                <a:cubicBezTo>
                  <a:pt x="458986" y="1099571"/>
                  <a:pt x="488836" y="1065157"/>
                  <a:pt x="519550" y="1031729"/>
                </a:cubicBezTo>
                <a:cubicBezTo>
                  <a:pt x="525101" y="1025685"/>
                  <a:pt x="530868" y="1022725"/>
                  <a:pt x="536279" y="1022355"/>
                </a:cubicBezTo>
                <a:close/>
                <a:moveTo>
                  <a:pt x="1135309" y="643921"/>
                </a:moveTo>
                <a:cubicBezTo>
                  <a:pt x="1145177" y="639233"/>
                  <a:pt x="1155415" y="647374"/>
                  <a:pt x="1154552" y="661066"/>
                </a:cubicBezTo>
                <a:cubicBezTo>
                  <a:pt x="1152331" y="664890"/>
                  <a:pt x="1149864" y="671551"/>
                  <a:pt x="1145547" y="676608"/>
                </a:cubicBezTo>
                <a:cubicBezTo>
                  <a:pt x="1120631" y="705842"/>
                  <a:pt x="1095344" y="734706"/>
                  <a:pt x="1069811" y="763569"/>
                </a:cubicBezTo>
                <a:cubicBezTo>
                  <a:pt x="1065987" y="767887"/>
                  <a:pt x="1061176" y="772944"/>
                  <a:pt x="1055996" y="774177"/>
                </a:cubicBezTo>
                <a:cubicBezTo>
                  <a:pt x="1049212" y="775658"/>
                  <a:pt x="1040208" y="775781"/>
                  <a:pt x="1034780" y="772450"/>
                </a:cubicBezTo>
                <a:cubicBezTo>
                  <a:pt x="1026268" y="767270"/>
                  <a:pt x="1029969" y="758635"/>
                  <a:pt x="1034780" y="751728"/>
                </a:cubicBezTo>
                <a:cubicBezTo>
                  <a:pt x="1038110" y="746917"/>
                  <a:pt x="1042057" y="742353"/>
                  <a:pt x="1046004" y="738036"/>
                </a:cubicBezTo>
                <a:cubicBezTo>
                  <a:pt x="1071168" y="710283"/>
                  <a:pt x="1096454" y="682652"/>
                  <a:pt x="1121864" y="655145"/>
                </a:cubicBezTo>
                <a:cubicBezTo>
                  <a:pt x="1125812" y="650828"/>
                  <a:pt x="1130252" y="646388"/>
                  <a:pt x="1135309" y="643921"/>
                </a:cubicBezTo>
                <a:close/>
                <a:moveTo>
                  <a:pt x="415321" y="695973"/>
                </a:moveTo>
                <a:cubicBezTo>
                  <a:pt x="422228" y="694987"/>
                  <a:pt x="431479" y="695973"/>
                  <a:pt x="436538" y="700044"/>
                </a:cubicBezTo>
                <a:cubicBezTo>
                  <a:pt x="440361" y="703128"/>
                  <a:pt x="439620" y="712379"/>
                  <a:pt x="439990" y="718916"/>
                </a:cubicBezTo>
                <a:cubicBezTo>
                  <a:pt x="440114" y="721383"/>
                  <a:pt x="437770" y="724344"/>
                  <a:pt x="435798" y="726441"/>
                </a:cubicBezTo>
                <a:cubicBezTo>
                  <a:pt x="401629" y="764679"/>
                  <a:pt x="367585" y="803040"/>
                  <a:pt x="332924" y="841032"/>
                </a:cubicBezTo>
                <a:cubicBezTo>
                  <a:pt x="328484" y="845842"/>
                  <a:pt x="321699" y="848309"/>
                  <a:pt x="317875" y="850776"/>
                </a:cubicBezTo>
                <a:cubicBezTo>
                  <a:pt x="304678" y="849913"/>
                  <a:pt x="296659" y="837331"/>
                  <a:pt x="300853" y="826353"/>
                </a:cubicBezTo>
                <a:cubicBezTo>
                  <a:pt x="303566" y="819199"/>
                  <a:pt x="308007" y="812168"/>
                  <a:pt x="313064" y="806247"/>
                </a:cubicBezTo>
                <a:cubicBezTo>
                  <a:pt x="342298" y="772820"/>
                  <a:pt x="371902" y="739516"/>
                  <a:pt x="401506" y="706458"/>
                </a:cubicBezTo>
                <a:cubicBezTo>
                  <a:pt x="405330" y="702141"/>
                  <a:pt x="410263" y="696713"/>
                  <a:pt x="415321" y="695973"/>
                </a:cubicBezTo>
                <a:close/>
                <a:moveTo>
                  <a:pt x="813985" y="632695"/>
                </a:moveTo>
                <a:cubicBezTo>
                  <a:pt x="830020" y="631462"/>
                  <a:pt x="840751" y="645030"/>
                  <a:pt x="835941" y="658475"/>
                </a:cubicBezTo>
                <a:cubicBezTo>
                  <a:pt x="833351" y="665629"/>
                  <a:pt x="828539" y="672414"/>
                  <a:pt x="823605" y="678334"/>
                </a:cubicBezTo>
                <a:cubicBezTo>
                  <a:pt x="795483" y="711392"/>
                  <a:pt x="767112" y="744079"/>
                  <a:pt x="738619" y="776890"/>
                </a:cubicBezTo>
                <a:cubicBezTo>
                  <a:pt x="735412" y="780591"/>
                  <a:pt x="731835" y="784168"/>
                  <a:pt x="728011" y="787005"/>
                </a:cubicBezTo>
                <a:cubicBezTo>
                  <a:pt x="720116" y="792802"/>
                  <a:pt x="711975" y="791322"/>
                  <a:pt x="708152" y="782934"/>
                </a:cubicBezTo>
                <a:cubicBezTo>
                  <a:pt x="702478" y="770476"/>
                  <a:pt x="697667" y="757401"/>
                  <a:pt x="709138" y="744573"/>
                </a:cubicBezTo>
                <a:cubicBezTo>
                  <a:pt x="739359" y="710775"/>
                  <a:pt x="768963" y="676484"/>
                  <a:pt x="799183" y="642686"/>
                </a:cubicBezTo>
                <a:cubicBezTo>
                  <a:pt x="803500" y="637753"/>
                  <a:pt x="810285" y="635162"/>
                  <a:pt x="813985" y="632695"/>
                </a:cubicBezTo>
                <a:close/>
                <a:moveTo>
                  <a:pt x="128027" y="458942"/>
                </a:moveTo>
                <a:cubicBezTo>
                  <a:pt x="132452" y="458310"/>
                  <a:pt x="137231" y="458464"/>
                  <a:pt x="140993" y="459143"/>
                </a:cubicBezTo>
                <a:cubicBezTo>
                  <a:pt x="145434" y="460006"/>
                  <a:pt x="148270" y="469011"/>
                  <a:pt x="152219" y="474685"/>
                </a:cubicBezTo>
                <a:cubicBezTo>
                  <a:pt x="147777" y="482332"/>
                  <a:pt x="145311" y="488870"/>
                  <a:pt x="140869" y="493927"/>
                </a:cubicBezTo>
                <a:cubicBezTo>
                  <a:pt x="106086" y="533152"/>
                  <a:pt x="70930" y="572130"/>
                  <a:pt x="35776" y="610985"/>
                </a:cubicBezTo>
                <a:cubicBezTo>
                  <a:pt x="33186" y="613946"/>
                  <a:pt x="30102" y="617893"/>
                  <a:pt x="26773" y="618386"/>
                </a:cubicBezTo>
                <a:cubicBezTo>
                  <a:pt x="19617" y="619496"/>
                  <a:pt x="10737" y="620977"/>
                  <a:pt x="5185" y="617770"/>
                </a:cubicBezTo>
                <a:cubicBezTo>
                  <a:pt x="1239" y="615549"/>
                  <a:pt x="-735" y="605558"/>
                  <a:pt x="251" y="599761"/>
                </a:cubicBezTo>
                <a:cubicBezTo>
                  <a:pt x="1608" y="592360"/>
                  <a:pt x="5433" y="584465"/>
                  <a:pt x="10489" y="578791"/>
                </a:cubicBezTo>
                <a:cubicBezTo>
                  <a:pt x="45521" y="539936"/>
                  <a:pt x="80799" y="501205"/>
                  <a:pt x="117186" y="463460"/>
                </a:cubicBezTo>
                <a:cubicBezTo>
                  <a:pt x="119531" y="460993"/>
                  <a:pt x="123601" y="459574"/>
                  <a:pt x="128027" y="458942"/>
                </a:cubicBezTo>
                <a:close/>
                <a:moveTo>
                  <a:pt x="1141107" y="303107"/>
                </a:moveTo>
                <a:cubicBezTo>
                  <a:pt x="1155908" y="302490"/>
                  <a:pt x="1165776" y="313098"/>
                  <a:pt x="1162693" y="324199"/>
                </a:cubicBezTo>
                <a:cubicBezTo>
                  <a:pt x="1161213" y="329627"/>
                  <a:pt x="1157635" y="335054"/>
                  <a:pt x="1153688" y="339248"/>
                </a:cubicBezTo>
                <a:cubicBezTo>
                  <a:pt x="1122112" y="373416"/>
                  <a:pt x="1090287" y="407460"/>
                  <a:pt x="1058216" y="441258"/>
                </a:cubicBezTo>
                <a:cubicBezTo>
                  <a:pt x="1052789" y="446932"/>
                  <a:pt x="1046498" y="452729"/>
                  <a:pt x="1039467" y="455566"/>
                </a:cubicBezTo>
                <a:cubicBezTo>
                  <a:pt x="1033916" y="457786"/>
                  <a:pt x="1023925" y="458280"/>
                  <a:pt x="1020594" y="454949"/>
                </a:cubicBezTo>
                <a:cubicBezTo>
                  <a:pt x="1016155" y="450385"/>
                  <a:pt x="1013194" y="440518"/>
                  <a:pt x="1014920" y="434473"/>
                </a:cubicBezTo>
                <a:cubicBezTo>
                  <a:pt x="1017512" y="425346"/>
                  <a:pt x="1023555" y="416464"/>
                  <a:pt x="1030216" y="409557"/>
                </a:cubicBezTo>
                <a:cubicBezTo>
                  <a:pt x="1061793" y="376746"/>
                  <a:pt x="1093987" y="344552"/>
                  <a:pt x="1126428" y="312481"/>
                </a:cubicBezTo>
                <a:cubicBezTo>
                  <a:pt x="1131115" y="307794"/>
                  <a:pt x="1137776" y="305204"/>
                  <a:pt x="1141107" y="303107"/>
                </a:cubicBezTo>
                <a:close/>
                <a:moveTo>
                  <a:pt x="763474" y="289969"/>
                </a:moveTo>
                <a:cubicBezTo>
                  <a:pt x="767451" y="289352"/>
                  <a:pt x="771738" y="289475"/>
                  <a:pt x="775007" y="290277"/>
                </a:cubicBezTo>
                <a:cubicBezTo>
                  <a:pt x="780187" y="291511"/>
                  <a:pt x="783764" y="299159"/>
                  <a:pt x="788452" y="304463"/>
                </a:cubicBezTo>
                <a:cubicBezTo>
                  <a:pt x="784504" y="312234"/>
                  <a:pt x="782654" y="319264"/>
                  <a:pt x="778338" y="324075"/>
                </a:cubicBezTo>
                <a:cubicBezTo>
                  <a:pt x="750954" y="354912"/>
                  <a:pt x="723323" y="385750"/>
                  <a:pt x="694954" y="415723"/>
                </a:cubicBezTo>
                <a:cubicBezTo>
                  <a:pt x="686565" y="424605"/>
                  <a:pt x="675464" y="435953"/>
                  <a:pt x="662142" y="423988"/>
                </a:cubicBezTo>
                <a:cubicBezTo>
                  <a:pt x="650918" y="413750"/>
                  <a:pt x="657086" y="401045"/>
                  <a:pt x="664733" y="392164"/>
                </a:cubicBezTo>
                <a:cubicBezTo>
                  <a:pt x="693720" y="358860"/>
                  <a:pt x="723448" y="326049"/>
                  <a:pt x="753791" y="294101"/>
                </a:cubicBezTo>
                <a:cubicBezTo>
                  <a:pt x="755826" y="291942"/>
                  <a:pt x="759495" y="290586"/>
                  <a:pt x="763474" y="289969"/>
                </a:cubicBezTo>
                <a:close/>
                <a:moveTo>
                  <a:pt x="439497" y="308163"/>
                </a:moveTo>
                <a:cubicBezTo>
                  <a:pt x="450229" y="306066"/>
                  <a:pt x="455532" y="313097"/>
                  <a:pt x="458000" y="323582"/>
                </a:cubicBezTo>
                <a:cubicBezTo>
                  <a:pt x="456643" y="326912"/>
                  <a:pt x="455903" y="330983"/>
                  <a:pt x="453559" y="333943"/>
                </a:cubicBezTo>
                <a:cubicBezTo>
                  <a:pt x="427038" y="368111"/>
                  <a:pt x="400519" y="402279"/>
                  <a:pt x="373382" y="435953"/>
                </a:cubicBezTo>
                <a:cubicBezTo>
                  <a:pt x="368571" y="441997"/>
                  <a:pt x="362034" y="448165"/>
                  <a:pt x="355126" y="450508"/>
                </a:cubicBezTo>
                <a:cubicBezTo>
                  <a:pt x="348835" y="452605"/>
                  <a:pt x="339338" y="451618"/>
                  <a:pt x="334033" y="447918"/>
                </a:cubicBezTo>
                <a:cubicBezTo>
                  <a:pt x="330210" y="445328"/>
                  <a:pt x="329346" y="435583"/>
                  <a:pt x="330580" y="429662"/>
                </a:cubicBezTo>
                <a:cubicBezTo>
                  <a:pt x="331813" y="423248"/>
                  <a:pt x="336254" y="416957"/>
                  <a:pt x="340571" y="411900"/>
                </a:cubicBezTo>
                <a:cubicBezTo>
                  <a:pt x="367585" y="380569"/>
                  <a:pt x="394845" y="349485"/>
                  <a:pt x="422474" y="318771"/>
                </a:cubicBezTo>
                <a:cubicBezTo>
                  <a:pt x="426792" y="313961"/>
                  <a:pt x="433329" y="309644"/>
                  <a:pt x="439497" y="308163"/>
                </a:cubicBezTo>
                <a:close/>
                <a:moveTo>
                  <a:pt x="359443" y="58504"/>
                </a:moveTo>
                <a:cubicBezTo>
                  <a:pt x="369927" y="53817"/>
                  <a:pt x="380166" y="61465"/>
                  <a:pt x="380536" y="74787"/>
                </a:cubicBezTo>
                <a:cubicBezTo>
                  <a:pt x="378931" y="77747"/>
                  <a:pt x="377082" y="83544"/>
                  <a:pt x="373258" y="87615"/>
                </a:cubicBezTo>
                <a:cubicBezTo>
                  <a:pt x="344764" y="119069"/>
                  <a:pt x="316024" y="150153"/>
                  <a:pt x="287284" y="181360"/>
                </a:cubicBezTo>
                <a:cubicBezTo>
                  <a:pt x="285311" y="183580"/>
                  <a:pt x="283214" y="185677"/>
                  <a:pt x="280870" y="187528"/>
                </a:cubicBezTo>
                <a:cubicBezTo>
                  <a:pt x="271989" y="195052"/>
                  <a:pt x="262491" y="199863"/>
                  <a:pt x="251760" y="190981"/>
                </a:cubicBezTo>
                <a:cubicBezTo>
                  <a:pt x="242385" y="183210"/>
                  <a:pt x="242508" y="172726"/>
                  <a:pt x="252130" y="159404"/>
                </a:cubicBezTo>
                <a:cubicBezTo>
                  <a:pt x="256200" y="153853"/>
                  <a:pt x="261134" y="148919"/>
                  <a:pt x="266068" y="144109"/>
                </a:cubicBezTo>
                <a:cubicBezTo>
                  <a:pt x="290121" y="120672"/>
                  <a:pt x="314051" y="97236"/>
                  <a:pt x="338351" y="74170"/>
                </a:cubicBezTo>
                <a:cubicBezTo>
                  <a:pt x="344640" y="68126"/>
                  <a:pt x="351671" y="62082"/>
                  <a:pt x="359443" y="58504"/>
                </a:cubicBezTo>
                <a:close/>
                <a:moveTo>
                  <a:pt x="1031989" y="1117"/>
                </a:moveTo>
                <a:cubicBezTo>
                  <a:pt x="1035829" y="-455"/>
                  <a:pt x="1040022" y="-517"/>
                  <a:pt x="1044648" y="1888"/>
                </a:cubicBezTo>
                <a:cubicBezTo>
                  <a:pt x="1048965" y="4108"/>
                  <a:pt x="1051432" y="10276"/>
                  <a:pt x="1055257" y="15457"/>
                </a:cubicBezTo>
                <a:cubicBezTo>
                  <a:pt x="1051925" y="22611"/>
                  <a:pt x="1050199" y="29642"/>
                  <a:pt x="1046128" y="34576"/>
                </a:cubicBezTo>
                <a:cubicBezTo>
                  <a:pt x="1013194" y="73801"/>
                  <a:pt x="979766" y="112779"/>
                  <a:pt x="946462" y="151757"/>
                </a:cubicBezTo>
                <a:cubicBezTo>
                  <a:pt x="943995" y="154718"/>
                  <a:pt x="940665" y="158418"/>
                  <a:pt x="937335" y="158912"/>
                </a:cubicBezTo>
                <a:cubicBezTo>
                  <a:pt x="930180" y="160145"/>
                  <a:pt x="920435" y="162242"/>
                  <a:pt x="915995" y="158665"/>
                </a:cubicBezTo>
                <a:cubicBezTo>
                  <a:pt x="911925" y="155334"/>
                  <a:pt x="910814" y="144110"/>
                  <a:pt x="913159" y="138189"/>
                </a:cubicBezTo>
                <a:cubicBezTo>
                  <a:pt x="917105" y="128444"/>
                  <a:pt x="924013" y="119440"/>
                  <a:pt x="931167" y="111299"/>
                </a:cubicBezTo>
                <a:cubicBezTo>
                  <a:pt x="961017" y="77131"/>
                  <a:pt x="991362" y="43457"/>
                  <a:pt x="1021458" y="9412"/>
                </a:cubicBezTo>
                <a:cubicBezTo>
                  <a:pt x="1024665" y="5774"/>
                  <a:pt x="1028150" y="2690"/>
                  <a:pt x="1031989" y="1117"/>
                </a:cubicBezTo>
                <a:close/>
              </a:path>
            </a:pathLst>
          </a:custGeom>
          <a:solidFill>
            <a:schemeClr val="accent3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BC924353-4CAC-EF32-3659-93E61B444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71216" y="5641670"/>
            <a:ext cx="12306396" cy="44798"/>
          </a:xfrm>
          <a:custGeom>
            <a:avLst/>
            <a:gdLst>
              <a:gd name="connsiteX0" fmla="*/ 1053 w 12457671"/>
              <a:gd name="connsiteY0" fmla="*/ 0 h 230548"/>
              <a:gd name="connsiteX1" fmla="*/ 12448604 w 12457671"/>
              <a:gd name="connsiteY1" fmla="*/ 0 h 230548"/>
              <a:gd name="connsiteX2" fmla="*/ 12457671 w 12457671"/>
              <a:gd name="connsiteY2" fmla="*/ 201178 h 230548"/>
              <a:gd name="connsiteX3" fmla="*/ 12447102 w 12457671"/>
              <a:gd name="connsiteY3" fmla="*/ 201694 h 230548"/>
              <a:gd name="connsiteX4" fmla="*/ 12306396 w 12457671"/>
              <a:gd name="connsiteY4" fmla="*/ 205740 h 230548"/>
              <a:gd name="connsiteX5" fmla="*/ 12218236 w 12457671"/>
              <a:gd name="connsiteY5" fmla="*/ 201888 h 230548"/>
              <a:gd name="connsiteX6" fmla="*/ 11919584 w 12457671"/>
              <a:gd name="connsiteY6" fmla="*/ 201888 h 230548"/>
              <a:gd name="connsiteX7" fmla="*/ 11620933 w 12457671"/>
              <a:gd name="connsiteY7" fmla="*/ 201888 h 230548"/>
              <a:gd name="connsiteX8" fmla="*/ 10926394 w 12457671"/>
              <a:gd name="connsiteY8" fmla="*/ 201888 h 230548"/>
              <a:gd name="connsiteX9" fmla="*/ 10495780 w 12457671"/>
              <a:gd name="connsiteY9" fmla="*/ 201888 h 230548"/>
              <a:gd name="connsiteX10" fmla="*/ 9669279 w 12457671"/>
              <a:gd name="connsiteY10" fmla="*/ 201888 h 230548"/>
              <a:gd name="connsiteX11" fmla="*/ 9238665 w 12457671"/>
              <a:gd name="connsiteY11" fmla="*/ 201888 h 230548"/>
              <a:gd name="connsiteX12" fmla="*/ 8412164 w 12457671"/>
              <a:gd name="connsiteY12" fmla="*/ 201888 h 230548"/>
              <a:gd name="connsiteX13" fmla="*/ 8113512 w 12457671"/>
              <a:gd name="connsiteY13" fmla="*/ 201888 h 230548"/>
              <a:gd name="connsiteX14" fmla="*/ 7287011 w 12457671"/>
              <a:gd name="connsiteY14" fmla="*/ 201888 h 230548"/>
              <a:gd name="connsiteX15" fmla="*/ 6856398 w 12457671"/>
              <a:gd name="connsiteY15" fmla="*/ 201888 h 230548"/>
              <a:gd name="connsiteX16" fmla="*/ 6557745 w 12457671"/>
              <a:gd name="connsiteY16" fmla="*/ 201888 h 230548"/>
              <a:gd name="connsiteX17" fmla="*/ 6127131 w 12457671"/>
              <a:gd name="connsiteY17" fmla="*/ 201888 h 230548"/>
              <a:gd name="connsiteX18" fmla="*/ 5300631 w 12457671"/>
              <a:gd name="connsiteY18" fmla="*/ 201888 h 230548"/>
              <a:gd name="connsiteX19" fmla="*/ 4870017 w 12457671"/>
              <a:gd name="connsiteY19" fmla="*/ 201888 h 230548"/>
              <a:gd name="connsiteX20" fmla="*/ 4571364 w 12457671"/>
              <a:gd name="connsiteY20" fmla="*/ 201888 h 230548"/>
              <a:gd name="connsiteX21" fmla="*/ 4140750 w 12457671"/>
              <a:gd name="connsiteY21" fmla="*/ 201888 h 230548"/>
              <a:gd name="connsiteX22" fmla="*/ 3578174 w 12457671"/>
              <a:gd name="connsiteY22" fmla="*/ 201888 h 230548"/>
              <a:gd name="connsiteX23" fmla="*/ 2883635 w 12457671"/>
              <a:gd name="connsiteY23" fmla="*/ 201888 h 230548"/>
              <a:gd name="connsiteX24" fmla="*/ 2453021 w 12457671"/>
              <a:gd name="connsiteY24" fmla="*/ 201888 h 230548"/>
              <a:gd name="connsiteX25" fmla="*/ 1494558 w 12457671"/>
              <a:gd name="connsiteY25" fmla="*/ 201888 h 230548"/>
              <a:gd name="connsiteX26" fmla="*/ 800019 w 12457671"/>
              <a:gd name="connsiteY26" fmla="*/ 201888 h 230548"/>
              <a:gd name="connsiteX27" fmla="*/ 0 w 12457671"/>
              <a:gd name="connsiteY27" fmla="*/ 230548 h 230548"/>
              <a:gd name="connsiteX0" fmla="*/ 12448604 w 12540044"/>
              <a:gd name="connsiteY0" fmla="*/ 0 h 230548"/>
              <a:gd name="connsiteX1" fmla="*/ 12457671 w 12540044"/>
              <a:gd name="connsiteY1" fmla="*/ 201178 h 230548"/>
              <a:gd name="connsiteX2" fmla="*/ 12447102 w 12540044"/>
              <a:gd name="connsiteY2" fmla="*/ 201694 h 230548"/>
              <a:gd name="connsiteX3" fmla="*/ 12306396 w 12540044"/>
              <a:gd name="connsiteY3" fmla="*/ 205740 h 230548"/>
              <a:gd name="connsiteX4" fmla="*/ 12218236 w 12540044"/>
              <a:gd name="connsiteY4" fmla="*/ 201888 h 230548"/>
              <a:gd name="connsiteX5" fmla="*/ 11919584 w 12540044"/>
              <a:gd name="connsiteY5" fmla="*/ 201888 h 230548"/>
              <a:gd name="connsiteX6" fmla="*/ 11620933 w 12540044"/>
              <a:gd name="connsiteY6" fmla="*/ 201888 h 230548"/>
              <a:gd name="connsiteX7" fmla="*/ 10926394 w 12540044"/>
              <a:gd name="connsiteY7" fmla="*/ 201888 h 230548"/>
              <a:gd name="connsiteX8" fmla="*/ 10495780 w 12540044"/>
              <a:gd name="connsiteY8" fmla="*/ 201888 h 230548"/>
              <a:gd name="connsiteX9" fmla="*/ 9669279 w 12540044"/>
              <a:gd name="connsiteY9" fmla="*/ 201888 h 230548"/>
              <a:gd name="connsiteX10" fmla="*/ 9238665 w 12540044"/>
              <a:gd name="connsiteY10" fmla="*/ 201888 h 230548"/>
              <a:gd name="connsiteX11" fmla="*/ 8412164 w 12540044"/>
              <a:gd name="connsiteY11" fmla="*/ 201888 h 230548"/>
              <a:gd name="connsiteX12" fmla="*/ 8113512 w 12540044"/>
              <a:gd name="connsiteY12" fmla="*/ 201888 h 230548"/>
              <a:gd name="connsiteX13" fmla="*/ 7287011 w 12540044"/>
              <a:gd name="connsiteY13" fmla="*/ 201888 h 230548"/>
              <a:gd name="connsiteX14" fmla="*/ 6856398 w 12540044"/>
              <a:gd name="connsiteY14" fmla="*/ 201888 h 230548"/>
              <a:gd name="connsiteX15" fmla="*/ 6557745 w 12540044"/>
              <a:gd name="connsiteY15" fmla="*/ 201888 h 230548"/>
              <a:gd name="connsiteX16" fmla="*/ 6127131 w 12540044"/>
              <a:gd name="connsiteY16" fmla="*/ 201888 h 230548"/>
              <a:gd name="connsiteX17" fmla="*/ 5300631 w 12540044"/>
              <a:gd name="connsiteY17" fmla="*/ 201888 h 230548"/>
              <a:gd name="connsiteX18" fmla="*/ 4870017 w 12540044"/>
              <a:gd name="connsiteY18" fmla="*/ 201888 h 230548"/>
              <a:gd name="connsiteX19" fmla="*/ 4571364 w 12540044"/>
              <a:gd name="connsiteY19" fmla="*/ 201888 h 230548"/>
              <a:gd name="connsiteX20" fmla="*/ 4140750 w 12540044"/>
              <a:gd name="connsiteY20" fmla="*/ 201888 h 230548"/>
              <a:gd name="connsiteX21" fmla="*/ 3578174 w 12540044"/>
              <a:gd name="connsiteY21" fmla="*/ 201888 h 230548"/>
              <a:gd name="connsiteX22" fmla="*/ 2883635 w 12540044"/>
              <a:gd name="connsiteY22" fmla="*/ 201888 h 230548"/>
              <a:gd name="connsiteX23" fmla="*/ 2453021 w 12540044"/>
              <a:gd name="connsiteY23" fmla="*/ 201888 h 230548"/>
              <a:gd name="connsiteX24" fmla="*/ 1494558 w 12540044"/>
              <a:gd name="connsiteY24" fmla="*/ 201888 h 230548"/>
              <a:gd name="connsiteX25" fmla="*/ 800019 w 12540044"/>
              <a:gd name="connsiteY25" fmla="*/ 201888 h 230548"/>
              <a:gd name="connsiteX26" fmla="*/ 0 w 12540044"/>
              <a:gd name="connsiteY26" fmla="*/ 230548 h 230548"/>
              <a:gd name="connsiteX27" fmla="*/ 1053 w 12540044"/>
              <a:gd name="connsiteY27" fmla="*/ 0 h 230548"/>
              <a:gd name="connsiteX28" fmla="*/ 12540044 w 12540044"/>
              <a:gd name="connsiteY28" fmla="*/ 91440 h 230548"/>
              <a:gd name="connsiteX0" fmla="*/ 12448604 w 12457671"/>
              <a:gd name="connsiteY0" fmla="*/ 0 h 230548"/>
              <a:gd name="connsiteX1" fmla="*/ 12457671 w 12457671"/>
              <a:gd name="connsiteY1" fmla="*/ 201178 h 230548"/>
              <a:gd name="connsiteX2" fmla="*/ 12447102 w 12457671"/>
              <a:gd name="connsiteY2" fmla="*/ 201694 h 230548"/>
              <a:gd name="connsiteX3" fmla="*/ 12306396 w 12457671"/>
              <a:gd name="connsiteY3" fmla="*/ 205740 h 230548"/>
              <a:gd name="connsiteX4" fmla="*/ 12218236 w 12457671"/>
              <a:gd name="connsiteY4" fmla="*/ 201888 h 230548"/>
              <a:gd name="connsiteX5" fmla="*/ 11919584 w 12457671"/>
              <a:gd name="connsiteY5" fmla="*/ 201888 h 230548"/>
              <a:gd name="connsiteX6" fmla="*/ 11620933 w 12457671"/>
              <a:gd name="connsiteY6" fmla="*/ 201888 h 230548"/>
              <a:gd name="connsiteX7" fmla="*/ 10926394 w 12457671"/>
              <a:gd name="connsiteY7" fmla="*/ 201888 h 230548"/>
              <a:gd name="connsiteX8" fmla="*/ 10495780 w 12457671"/>
              <a:gd name="connsiteY8" fmla="*/ 201888 h 230548"/>
              <a:gd name="connsiteX9" fmla="*/ 9669279 w 12457671"/>
              <a:gd name="connsiteY9" fmla="*/ 201888 h 230548"/>
              <a:gd name="connsiteX10" fmla="*/ 9238665 w 12457671"/>
              <a:gd name="connsiteY10" fmla="*/ 201888 h 230548"/>
              <a:gd name="connsiteX11" fmla="*/ 8412164 w 12457671"/>
              <a:gd name="connsiteY11" fmla="*/ 201888 h 230548"/>
              <a:gd name="connsiteX12" fmla="*/ 8113512 w 12457671"/>
              <a:gd name="connsiteY12" fmla="*/ 201888 h 230548"/>
              <a:gd name="connsiteX13" fmla="*/ 7287011 w 12457671"/>
              <a:gd name="connsiteY13" fmla="*/ 201888 h 230548"/>
              <a:gd name="connsiteX14" fmla="*/ 6856398 w 12457671"/>
              <a:gd name="connsiteY14" fmla="*/ 201888 h 230548"/>
              <a:gd name="connsiteX15" fmla="*/ 6557745 w 12457671"/>
              <a:gd name="connsiteY15" fmla="*/ 201888 h 230548"/>
              <a:gd name="connsiteX16" fmla="*/ 6127131 w 12457671"/>
              <a:gd name="connsiteY16" fmla="*/ 201888 h 230548"/>
              <a:gd name="connsiteX17" fmla="*/ 5300631 w 12457671"/>
              <a:gd name="connsiteY17" fmla="*/ 201888 h 230548"/>
              <a:gd name="connsiteX18" fmla="*/ 4870017 w 12457671"/>
              <a:gd name="connsiteY18" fmla="*/ 201888 h 230548"/>
              <a:gd name="connsiteX19" fmla="*/ 4571364 w 12457671"/>
              <a:gd name="connsiteY19" fmla="*/ 201888 h 230548"/>
              <a:gd name="connsiteX20" fmla="*/ 4140750 w 12457671"/>
              <a:gd name="connsiteY20" fmla="*/ 201888 h 230548"/>
              <a:gd name="connsiteX21" fmla="*/ 3578174 w 12457671"/>
              <a:gd name="connsiteY21" fmla="*/ 201888 h 230548"/>
              <a:gd name="connsiteX22" fmla="*/ 2883635 w 12457671"/>
              <a:gd name="connsiteY22" fmla="*/ 201888 h 230548"/>
              <a:gd name="connsiteX23" fmla="*/ 2453021 w 12457671"/>
              <a:gd name="connsiteY23" fmla="*/ 201888 h 230548"/>
              <a:gd name="connsiteX24" fmla="*/ 1494558 w 12457671"/>
              <a:gd name="connsiteY24" fmla="*/ 201888 h 230548"/>
              <a:gd name="connsiteX25" fmla="*/ 800019 w 12457671"/>
              <a:gd name="connsiteY25" fmla="*/ 201888 h 230548"/>
              <a:gd name="connsiteX26" fmla="*/ 0 w 12457671"/>
              <a:gd name="connsiteY26" fmla="*/ 230548 h 230548"/>
              <a:gd name="connsiteX27" fmla="*/ 1053 w 12457671"/>
              <a:gd name="connsiteY27" fmla="*/ 0 h 230548"/>
              <a:gd name="connsiteX0" fmla="*/ 12457671 w 12457671"/>
              <a:gd name="connsiteY0" fmla="*/ 201178 h 230548"/>
              <a:gd name="connsiteX1" fmla="*/ 12447102 w 12457671"/>
              <a:gd name="connsiteY1" fmla="*/ 201694 h 230548"/>
              <a:gd name="connsiteX2" fmla="*/ 12306396 w 12457671"/>
              <a:gd name="connsiteY2" fmla="*/ 205740 h 230548"/>
              <a:gd name="connsiteX3" fmla="*/ 12218236 w 12457671"/>
              <a:gd name="connsiteY3" fmla="*/ 201888 h 230548"/>
              <a:gd name="connsiteX4" fmla="*/ 11919584 w 12457671"/>
              <a:gd name="connsiteY4" fmla="*/ 201888 h 230548"/>
              <a:gd name="connsiteX5" fmla="*/ 11620933 w 12457671"/>
              <a:gd name="connsiteY5" fmla="*/ 201888 h 230548"/>
              <a:gd name="connsiteX6" fmla="*/ 10926394 w 12457671"/>
              <a:gd name="connsiteY6" fmla="*/ 201888 h 230548"/>
              <a:gd name="connsiteX7" fmla="*/ 10495780 w 12457671"/>
              <a:gd name="connsiteY7" fmla="*/ 201888 h 230548"/>
              <a:gd name="connsiteX8" fmla="*/ 9669279 w 12457671"/>
              <a:gd name="connsiteY8" fmla="*/ 201888 h 230548"/>
              <a:gd name="connsiteX9" fmla="*/ 9238665 w 12457671"/>
              <a:gd name="connsiteY9" fmla="*/ 201888 h 230548"/>
              <a:gd name="connsiteX10" fmla="*/ 8412164 w 12457671"/>
              <a:gd name="connsiteY10" fmla="*/ 201888 h 230548"/>
              <a:gd name="connsiteX11" fmla="*/ 8113512 w 12457671"/>
              <a:gd name="connsiteY11" fmla="*/ 201888 h 230548"/>
              <a:gd name="connsiteX12" fmla="*/ 7287011 w 12457671"/>
              <a:gd name="connsiteY12" fmla="*/ 201888 h 230548"/>
              <a:gd name="connsiteX13" fmla="*/ 6856398 w 12457671"/>
              <a:gd name="connsiteY13" fmla="*/ 201888 h 230548"/>
              <a:gd name="connsiteX14" fmla="*/ 6557745 w 12457671"/>
              <a:gd name="connsiteY14" fmla="*/ 201888 h 230548"/>
              <a:gd name="connsiteX15" fmla="*/ 6127131 w 12457671"/>
              <a:gd name="connsiteY15" fmla="*/ 201888 h 230548"/>
              <a:gd name="connsiteX16" fmla="*/ 5300631 w 12457671"/>
              <a:gd name="connsiteY16" fmla="*/ 201888 h 230548"/>
              <a:gd name="connsiteX17" fmla="*/ 4870017 w 12457671"/>
              <a:gd name="connsiteY17" fmla="*/ 201888 h 230548"/>
              <a:gd name="connsiteX18" fmla="*/ 4571364 w 12457671"/>
              <a:gd name="connsiteY18" fmla="*/ 201888 h 230548"/>
              <a:gd name="connsiteX19" fmla="*/ 4140750 w 12457671"/>
              <a:gd name="connsiteY19" fmla="*/ 201888 h 230548"/>
              <a:gd name="connsiteX20" fmla="*/ 3578174 w 12457671"/>
              <a:gd name="connsiteY20" fmla="*/ 201888 h 230548"/>
              <a:gd name="connsiteX21" fmla="*/ 2883635 w 12457671"/>
              <a:gd name="connsiteY21" fmla="*/ 201888 h 230548"/>
              <a:gd name="connsiteX22" fmla="*/ 2453021 w 12457671"/>
              <a:gd name="connsiteY22" fmla="*/ 201888 h 230548"/>
              <a:gd name="connsiteX23" fmla="*/ 1494558 w 12457671"/>
              <a:gd name="connsiteY23" fmla="*/ 201888 h 230548"/>
              <a:gd name="connsiteX24" fmla="*/ 800019 w 12457671"/>
              <a:gd name="connsiteY24" fmla="*/ 201888 h 230548"/>
              <a:gd name="connsiteX25" fmla="*/ 0 w 12457671"/>
              <a:gd name="connsiteY25" fmla="*/ 230548 h 230548"/>
              <a:gd name="connsiteX26" fmla="*/ 1053 w 12457671"/>
              <a:gd name="connsiteY26" fmla="*/ 0 h 230548"/>
              <a:gd name="connsiteX0" fmla="*/ 12457671 w 12457671"/>
              <a:gd name="connsiteY0" fmla="*/ 201178 h 230548"/>
              <a:gd name="connsiteX1" fmla="*/ 12306396 w 12457671"/>
              <a:gd name="connsiteY1" fmla="*/ 205740 h 230548"/>
              <a:gd name="connsiteX2" fmla="*/ 12218236 w 12457671"/>
              <a:gd name="connsiteY2" fmla="*/ 201888 h 230548"/>
              <a:gd name="connsiteX3" fmla="*/ 11919584 w 12457671"/>
              <a:gd name="connsiteY3" fmla="*/ 201888 h 230548"/>
              <a:gd name="connsiteX4" fmla="*/ 11620933 w 12457671"/>
              <a:gd name="connsiteY4" fmla="*/ 201888 h 230548"/>
              <a:gd name="connsiteX5" fmla="*/ 10926394 w 12457671"/>
              <a:gd name="connsiteY5" fmla="*/ 201888 h 230548"/>
              <a:gd name="connsiteX6" fmla="*/ 10495780 w 12457671"/>
              <a:gd name="connsiteY6" fmla="*/ 201888 h 230548"/>
              <a:gd name="connsiteX7" fmla="*/ 9669279 w 12457671"/>
              <a:gd name="connsiteY7" fmla="*/ 201888 h 230548"/>
              <a:gd name="connsiteX8" fmla="*/ 9238665 w 12457671"/>
              <a:gd name="connsiteY8" fmla="*/ 201888 h 230548"/>
              <a:gd name="connsiteX9" fmla="*/ 8412164 w 12457671"/>
              <a:gd name="connsiteY9" fmla="*/ 201888 h 230548"/>
              <a:gd name="connsiteX10" fmla="*/ 8113512 w 12457671"/>
              <a:gd name="connsiteY10" fmla="*/ 201888 h 230548"/>
              <a:gd name="connsiteX11" fmla="*/ 7287011 w 12457671"/>
              <a:gd name="connsiteY11" fmla="*/ 201888 h 230548"/>
              <a:gd name="connsiteX12" fmla="*/ 6856398 w 12457671"/>
              <a:gd name="connsiteY12" fmla="*/ 201888 h 230548"/>
              <a:gd name="connsiteX13" fmla="*/ 6557745 w 12457671"/>
              <a:gd name="connsiteY13" fmla="*/ 201888 h 230548"/>
              <a:gd name="connsiteX14" fmla="*/ 6127131 w 12457671"/>
              <a:gd name="connsiteY14" fmla="*/ 201888 h 230548"/>
              <a:gd name="connsiteX15" fmla="*/ 5300631 w 12457671"/>
              <a:gd name="connsiteY15" fmla="*/ 201888 h 230548"/>
              <a:gd name="connsiteX16" fmla="*/ 4870017 w 12457671"/>
              <a:gd name="connsiteY16" fmla="*/ 201888 h 230548"/>
              <a:gd name="connsiteX17" fmla="*/ 4571364 w 12457671"/>
              <a:gd name="connsiteY17" fmla="*/ 201888 h 230548"/>
              <a:gd name="connsiteX18" fmla="*/ 4140750 w 12457671"/>
              <a:gd name="connsiteY18" fmla="*/ 201888 h 230548"/>
              <a:gd name="connsiteX19" fmla="*/ 3578174 w 12457671"/>
              <a:gd name="connsiteY19" fmla="*/ 201888 h 230548"/>
              <a:gd name="connsiteX20" fmla="*/ 2883635 w 12457671"/>
              <a:gd name="connsiteY20" fmla="*/ 201888 h 230548"/>
              <a:gd name="connsiteX21" fmla="*/ 2453021 w 12457671"/>
              <a:gd name="connsiteY21" fmla="*/ 201888 h 230548"/>
              <a:gd name="connsiteX22" fmla="*/ 1494558 w 12457671"/>
              <a:gd name="connsiteY22" fmla="*/ 201888 h 230548"/>
              <a:gd name="connsiteX23" fmla="*/ 800019 w 12457671"/>
              <a:gd name="connsiteY23" fmla="*/ 201888 h 230548"/>
              <a:gd name="connsiteX24" fmla="*/ 0 w 12457671"/>
              <a:gd name="connsiteY24" fmla="*/ 230548 h 230548"/>
              <a:gd name="connsiteX25" fmla="*/ 1053 w 12457671"/>
              <a:gd name="connsiteY25" fmla="*/ 0 h 230548"/>
              <a:gd name="connsiteX0" fmla="*/ 12306396 w 12306396"/>
              <a:gd name="connsiteY0" fmla="*/ 205740 h 230548"/>
              <a:gd name="connsiteX1" fmla="*/ 12218236 w 12306396"/>
              <a:gd name="connsiteY1" fmla="*/ 201888 h 230548"/>
              <a:gd name="connsiteX2" fmla="*/ 11919584 w 12306396"/>
              <a:gd name="connsiteY2" fmla="*/ 201888 h 230548"/>
              <a:gd name="connsiteX3" fmla="*/ 11620933 w 12306396"/>
              <a:gd name="connsiteY3" fmla="*/ 201888 h 230548"/>
              <a:gd name="connsiteX4" fmla="*/ 10926394 w 12306396"/>
              <a:gd name="connsiteY4" fmla="*/ 201888 h 230548"/>
              <a:gd name="connsiteX5" fmla="*/ 10495780 w 12306396"/>
              <a:gd name="connsiteY5" fmla="*/ 201888 h 230548"/>
              <a:gd name="connsiteX6" fmla="*/ 9669279 w 12306396"/>
              <a:gd name="connsiteY6" fmla="*/ 201888 h 230548"/>
              <a:gd name="connsiteX7" fmla="*/ 9238665 w 12306396"/>
              <a:gd name="connsiteY7" fmla="*/ 201888 h 230548"/>
              <a:gd name="connsiteX8" fmla="*/ 8412164 w 12306396"/>
              <a:gd name="connsiteY8" fmla="*/ 201888 h 230548"/>
              <a:gd name="connsiteX9" fmla="*/ 8113512 w 12306396"/>
              <a:gd name="connsiteY9" fmla="*/ 201888 h 230548"/>
              <a:gd name="connsiteX10" fmla="*/ 7287011 w 12306396"/>
              <a:gd name="connsiteY10" fmla="*/ 201888 h 230548"/>
              <a:gd name="connsiteX11" fmla="*/ 6856398 w 12306396"/>
              <a:gd name="connsiteY11" fmla="*/ 201888 h 230548"/>
              <a:gd name="connsiteX12" fmla="*/ 6557745 w 12306396"/>
              <a:gd name="connsiteY12" fmla="*/ 201888 h 230548"/>
              <a:gd name="connsiteX13" fmla="*/ 6127131 w 12306396"/>
              <a:gd name="connsiteY13" fmla="*/ 201888 h 230548"/>
              <a:gd name="connsiteX14" fmla="*/ 5300631 w 12306396"/>
              <a:gd name="connsiteY14" fmla="*/ 201888 h 230548"/>
              <a:gd name="connsiteX15" fmla="*/ 4870017 w 12306396"/>
              <a:gd name="connsiteY15" fmla="*/ 201888 h 230548"/>
              <a:gd name="connsiteX16" fmla="*/ 4571364 w 12306396"/>
              <a:gd name="connsiteY16" fmla="*/ 201888 h 230548"/>
              <a:gd name="connsiteX17" fmla="*/ 4140750 w 12306396"/>
              <a:gd name="connsiteY17" fmla="*/ 201888 h 230548"/>
              <a:gd name="connsiteX18" fmla="*/ 3578174 w 12306396"/>
              <a:gd name="connsiteY18" fmla="*/ 201888 h 230548"/>
              <a:gd name="connsiteX19" fmla="*/ 2883635 w 12306396"/>
              <a:gd name="connsiteY19" fmla="*/ 201888 h 230548"/>
              <a:gd name="connsiteX20" fmla="*/ 2453021 w 12306396"/>
              <a:gd name="connsiteY20" fmla="*/ 201888 h 230548"/>
              <a:gd name="connsiteX21" fmla="*/ 1494558 w 12306396"/>
              <a:gd name="connsiteY21" fmla="*/ 201888 h 230548"/>
              <a:gd name="connsiteX22" fmla="*/ 800019 w 12306396"/>
              <a:gd name="connsiteY22" fmla="*/ 201888 h 230548"/>
              <a:gd name="connsiteX23" fmla="*/ 0 w 12306396"/>
              <a:gd name="connsiteY23" fmla="*/ 230548 h 230548"/>
              <a:gd name="connsiteX24" fmla="*/ 1053 w 12306396"/>
              <a:gd name="connsiteY24" fmla="*/ 0 h 230548"/>
              <a:gd name="connsiteX0" fmla="*/ 12306396 w 12306396"/>
              <a:gd name="connsiteY0" fmla="*/ 19990 h 44798"/>
              <a:gd name="connsiteX1" fmla="*/ 12218236 w 12306396"/>
              <a:gd name="connsiteY1" fmla="*/ 16138 h 44798"/>
              <a:gd name="connsiteX2" fmla="*/ 11919584 w 12306396"/>
              <a:gd name="connsiteY2" fmla="*/ 16138 h 44798"/>
              <a:gd name="connsiteX3" fmla="*/ 11620933 w 12306396"/>
              <a:gd name="connsiteY3" fmla="*/ 16138 h 44798"/>
              <a:gd name="connsiteX4" fmla="*/ 10926394 w 12306396"/>
              <a:gd name="connsiteY4" fmla="*/ 16138 h 44798"/>
              <a:gd name="connsiteX5" fmla="*/ 10495780 w 12306396"/>
              <a:gd name="connsiteY5" fmla="*/ 16138 h 44798"/>
              <a:gd name="connsiteX6" fmla="*/ 9669279 w 12306396"/>
              <a:gd name="connsiteY6" fmla="*/ 16138 h 44798"/>
              <a:gd name="connsiteX7" fmla="*/ 9238665 w 12306396"/>
              <a:gd name="connsiteY7" fmla="*/ 16138 h 44798"/>
              <a:gd name="connsiteX8" fmla="*/ 8412164 w 12306396"/>
              <a:gd name="connsiteY8" fmla="*/ 16138 h 44798"/>
              <a:gd name="connsiteX9" fmla="*/ 8113512 w 12306396"/>
              <a:gd name="connsiteY9" fmla="*/ 16138 h 44798"/>
              <a:gd name="connsiteX10" fmla="*/ 7287011 w 12306396"/>
              <a:gd name="connsiteY10" fmla="*/ 16138 h 44798"/>
              <a:gd name="connsiteX11" fmla="*/ 6856398 w 12306396"/>
              <a:gd name="connsiteY11" fmla="*/ 16138 h 44798"/>
              <a:gd name="connsiteX12" fmla="*/ 6557745 w 12306396"/>
              <a:gd name="connsiteY12" fmla="*/ 16138 h 44798"/>
              <a:gd name="connsiteX13" fmla="*/ 6127131 w 12306396"/>
              <a:gd name="connsiteY13" fmla="*/ 16138 h 44798"/>
              <a:gd name="connsiteX14" fmla="*/ 5300631 w 12306396"/>
              <a:gd name="connsiteY14" fmla="*/ 16138 h 44798"/>
              <a:gd name="connsiteX15" fmla="*/ 4870017 w 12306396"/>
              <a:gd name="connsiteY15" fmla="*/ 16138 h 44798"/>
              <a:gd name="connsiteX16" fmla="*/ 4571364 w 12306396"/>
              <a:gd name="connsiteY16" fmla="*/ 16138 h 44798"/>
              <a:gd name="connsiteX17" fmla="*/ 4140750 w 12306396"/>
              <a:gd name="connsiteY17" fmla="*/ 16138 h 44798"/>
              <a:gd name="connsiteX18" fmla="*/ 3578174 w 12306396"/>
              <a:gd name="connsiteY18" fmla="*/ 16138 h 44798"/>
              <a:gd name="connsiteX19" fmla="*/ 2883635 w 12306396"/>
              <a:gd name="connsiteY19" fmla="*/ 16138 h 44798"/>
              <a:gd name="connsiteX20" fmla="*/ 2453021 w 12306396"/>
              <a:gd name="connsiteY20" fmla="*/ 16138 h 44798"/>
              <a:gd name="connsiteX21" fmla="*/ 1494558 w 12306396"/>
              <a:gd name="connsiteY21" fmla="*/ 16138 h 44798"/>
              <a:gd name="connsiteX22" fmla="*/ 800019 w 12306396"/>
              <a:gd name="connsiteY22" fmla="*/ 16138 h 44798"/>
              <a:gd name="connsiteX23" fmla="*/ 0 w 12306396"/>
              <a:gd name="connsiteY23" fmla="*/ 44798 h 44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306396" h="44798">
                <a:moveTo>
                  <a:pt x="12306396" y="19990"/>
                </a:moveTo>
                <a:cubicBezTo>
                  <a:pt x="12268252" y="20022"/>
                  <a:pt x="12282705" y="16780"/>
                  <a:pt x="12218236" y="16138"/>
                </a:cubicBezTo>
                <a:cubicBezTo>
                  <a:pt x="12081427" y="-3081"/>
                  <a:pt x="12039940" y="17453"/>
                  <a:pt x="11919584" y="16138"/>
                </a:cubicBezTo>
                <a:cubicBezTo>
                  <a:pt x="11799228" y="14823"/>
                  <a:pt x="11719802" y="2193"/>
                  <a:pt x="11620933" y="16138"/>
                </a:cubicBezTo>
                <a:cubicBezTo>
                  <a:pt x="11522064" y="30083"/>
                  <a:pt x="11243520" y="-14319"/>
                  <a:pt x="10926394" y="16138"/>
                </a:cubicBezTo>
                <a:cubicBezTo>
                  <a:pt x="10609268" y="46595"/>
                  <a:pt x="10601566" y="27627"/>
                  <a:pt x="10495780" y="16138"/>
                </a:cubicBezTo>
                <a:cubicBezTo>
                  <a:pt x="10389994" y="4649"/>
                  <a:pt x="10076327" y="6439"/>
                  <a:pt x="9669279" y="16138"/>
                </a:cubicBezTo>
                <a:cubicBezTo>
                  <a:pt x="9262231" y="25837"/>
                  <a:pt x="9389660" y="26893"/>
                  <a:pt x="9238665" y="16138"/>
                </a:cubicBezTo>
                <a:cubicBezTo>
                  <a:pt x="9087670" y="5383"/>
                  <a:pt x="8696881" y="-14046"/>
                  <a:pt x="8412164" y="16138"/>
                </a:cubicBezTo>
                <a:cubicBezTo>
                  <a:pt x="8127447" y="46322"/>
                  <a:pt x="8256149" y="24674"/>
                  <a:pt x="8113512" y="16138"/>
                </a:cubicBezTo>
                <a:cubicBezTo>
                  <a:pt x="7970875" y="7602"/>
                  <a:pt x="7522961" y="20559"/>
                  <a:pt x="7287011" y="16138"/>
                </a:cubicBezTo>
                <a:cubicBezTo>
                  <a:pt x="7051061" y="11717"/>
                  <a:pt x="6984965" y="34086"/>
                  <a:pt x="6856398" y="16138"/>
                </a:cubicBezTo>
                <a:cubicBezTo>
                  <a:pt x="6727830" y="-1810"/>
                  <a:pt x="6647378" y="11318"/>
                  <a:pt x="6557745" y="16138"/>
                </a:cubicBezTo>
                <a:cubicBezTo>
                  <a:pt x="6468113" y="20958"/>
                  <a:pt x="6264856" y="2661"/>
                  <a:pt x="6127131" y="16138"/>
                </a:cubicBezTo>
                <a:cubicBezTo>
                  <a:pt x="5989407" y="29615"/>
                  <a:pt x="5603143" y="6053"/>
                  <a:pt x="5300631" y="16138"/>
                </a:cubicBezTo>
                <a:cubicBezTo>
                  <a:pt x="4998118" y="26223"/>
                  <a:pt x="5064705" y="1894"/>
                  <a:pt x="4870017" y="16138"/>
                </a:cubicBezTo>
                <a:cubicBezTo>
                  <a:pt x="4675329" y="30382"/>
                  <a:pt x="4683841" y="13441"/>
                  <a:pt x="4571364" y="16138"/>
                </a:cubicBezTo>
                <a:cubicBezTo>
                  <a:pt x="4458890" y="18835"/>
                  <a:pt x="4337055" y="15581"/>
                  <a:pt x="4140750" y="16138"/>
                </a:cubicBezTo>
                <a:cubicBezTo>
                  <a:pt x="3944446" y="16695"/>
                  <a:pt x="3761891" y="28703"/>
                  <a:pt x="3578174" y="16138"/>
                </a:cubicBezTo>
                <a:cubicBezTo>
                  <a:pt x="3394457" y="3573"/>
                  <a:pt x="3225832" y="48419"/>
                  <a:pt x="2883635" y="16138"/>
                </a:cubicBezTo>
                <a:cubicBezTo>
                  <a:pt x="2541438" y="-16143"/>
                  <a:pt x="2598370" y="31967"/>
                  <a:pt x="2453021" y="16138"/>
                </a:cubicBezTo>
                <a:cubicBezTo>
                  <a:pt x="2307672" y="309"/>
                  <a:pt x="1791546" y="-1044"/>
                  <a:pt x="1494558" y="16138"/>
                </a:cubicBezTo>
                <a:cubicBezTo>
                  <a:pt x="1197570" y="33320"/>
                  <a:pt x="992412" y="18121"/>
                  <a:pt x="800019" y="16138"/>
                </a:cubicBezTo>
                <a:cubicBezTo>
                  <a:pt x="679774" y="14899"/>
                  <a:pt x="336205" y="41149"/>
                  <a:pt x="0" y="44798"/>
                </a:cubicBezTo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899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C9E8A1B-B361-0A8F-140C-8F46BAB07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2" y="-1"/>
            <a:ext cx="5813946" cy="6878921"/>
          </a:xfrm>
          <a:custGeom>
            <a:avLst/>
            <a:gdLst>
              <a:gd name="connsiteX0" fmla="*/ 0 w 5813946"/>
              <a:gd name="connsiteY0" fmla="*/ 0 h 6878921"/>
              <a:gd name="connsiteX1" fmla="*/ 471576 w 5813946"/>
              <a:gd name="connsiteY1" fmla="*/ 0 h 6878921"/>
              <a:gd name="connsiteX2" fmla="*/ 943151 w 5813946"/>
              <a:gd name="connsiteY2" fmla="*/ 0 h 6878921"/>
              <a:gd name="connsiteX3" fmla="*/ 1414727 w 5813946"/>
              <a:gd name="connsiteY3" fmla="*/ 0 h 6878921"/>
              <a:gd name="connsiteX4" fmla="*/ 2177000 w 5813946"/>
              <a:gd name="connsiteY4" fmla="*/ 0 h 6878921"/>
              <a:gd name="connsiteX5" fmla="*/ 2822994 w 5813946"/>
              <a:gd name="connsiteY5" fmla="*/ 0 h 6878921"/>
              <a:gd name="connsiteX6" fmla="*/ 3294569 w 5813946"/>
              <a:gd name="connsiteY6" fmla="*/ 0 h 6878921"/>
              <a:gd name="connsiteX7" fmla="*/ 3940563 w 5813946"/>
              <a:gd name="connsiteY7" fmla="*/ 0 h 6878921"/>
              <a:gd name="connsiteX8" fmla="*/ 4702836 w 5813946"/>
              <a:gd name="connsiteY8" fmla="*/ 0 h 6878921"/>
              <a:gd name="connsiteX9" fmla="*/ 5813946 w 5813946"/>
              <a:gd name="connsiteY9" fmla="*/ 0 h 6878921"/>
              <a:gd name="connsiteX10" fmla="*/ 5813946 w 5813946"/>
              <a:gd name="connsiteY10" fmla="*/ 619103 h 6878921"/>
              <a:gd name="connsiteX11" fmla="*/ 5813946 w 5813946"/>
              <a:gd name="connsiteY11" fmla="*/ 1100627 h 6878921"/>
              <a:gd name="connsiteX12" fmla="*/ 5813946 w 5813946"/>
              <a:gd name="connsiteY12" fmla="*/ 1926098 h 6878921"/>
              <a:gd name="connsiteX13" fmla="*/ 5813946 w 5813946"/>
              <a:gd name="connsiteY13" fmla="*/ 2613990 h 6878921"/>
              <a:gd name="connsiteX14" fmla="*/ 5813946 w 5813946"/>
              <a:gd name="connsiteY14" fmla="*/ 3439461 h 6878921"/>
              <a:gd name="connsiteX15" fmla="*/ 5813946 w 5813946"/>
              <a:gd name="connsiteY15" fmla="*/ 4058563 h 6878921"/>
              <a:gd name="connsiteX16" fmla="*/ 5813946 w 5813946"/>
              <a:gd name="connsiteY16" fmla="*/ 4608877 h 6878921"/>
              <a:gd name="connsiteX17" fmla="*/ 5813946 w 5813946"/>
              <a:gd name="connsiteY17" fmla="*/ 5296769 h 6878921"/>
              <a:gd name="connsiteX18" fmla="*/ 5813946 w 5813946"/>
              <a:gd name="connsiteY18" fmla="*/ 6053450 h 6878921"/>
              <a:gd name="connsiteX19" fmla="*/ 5813946 w 5813946"/>
              <a:gd name="connsiteY19" fmla="*/ 6878921 h 6878921"/>
              <a:gd name="connsiteX20" fmla="*/ 5109813 w 5813946"/>
              <a:gd name="connsiteY20" fmla="*/ 6878921 h 6878921"/>
              <a:gd name="connsiteX21" fmla="*/ 4521958 w 5813946"/>
              <a:gd name="connsiteY21" fmla="*/ 6878921 h 6878921"/>
              <a:gd name="connsiteX22" fmla="*/ 3934103 w 5813946"/>
              <a:gd name="connsiteY22" fmla="*/ 6878921 h 6878921"/>
              <a:gd name="connsiteX23" fmla="*/ 3346249 w 5813946"/>
              <a:gd name="connsiteY23" fmla="*/ 6878921 h 6878921"/>
              <a:gd name="connsiteX24" fmla="*/ 2758394 w 5813946"/>
              <a:gd name="connsiteY24" fmla="*/ 6878921 h 6878921"/>
              <a:gd name="connsiteX25" fmla="*/ 2054261 w 5813946"/>
              <a:gd name="connsiteY25" fmla="*/ 6878921 h 6878921"/>
              <a:gd name="connsiteX26" fmla="*/ 1408267 w 5813946"/>
              <a:gd name="connsiteY26" fmla="*/ 6878921 h 6878921"/>
              <a:gd name="connsiteX27" fmla="*/ 936691 w 5813946"/>
              <a:gd name="connsiteY27" fmla="*/ 6878921 h 6878921"/>
              <a:gd name="connsiteX28" fmla="*/ 0 w 5813946"/>
              <a:gd name="connsiteY28" fmla="*/ 6878921 h 6878921"/>
              <a:gd name="connsiteX29" fmla="*/ 0 w 5813946"/>
              <a:gd name="connsiteY29" fmla="*/ 6122240 h 6878921"/>
              <a:gd name="connsiteX30" fmla="*/ 0 w 5813946"/>
              <a:gd name="connsiteY30" fmla="*/ 5296769 h 6878921"/>
              <a:gd name="connsiteX31" fmla="*/ 0 w 5813946"/>
              <a:gd name="connsiteY31" fmla="*/ 4815245 h 6878921"/>
              <a:gd name="connsiteX32" fmla="*/ 0 w 5813946"/>
              <a:gd name="connsiteY32" fmla="*/ 4333720 h 6878921"/>
              <a:gd name="connsiteX33" fmla="*/ 0 w 5813946"/>
              <a:gd name="connsiteY33" fmla="*/ 3508250 h 6878921"/>
              <a:gd name="connsiteX34" fmla="*/ 0 w 5813946"/>
              <a:gd name="connsiteY34" fmla="*/ 3026725 h 6878921"/>
              <a:gd name="connsiteX35" fmla="*/ 0 w 5813946"/>
              <a:gd name="connsiteY35" fmla="*/ 2338833 h 6878921"/>
              <a:gd name="connsiteX36" fmla="*/ 0 w 5813946"/>
              <a:gd name="connsiteY36" fmla="*/ 1788519 h 6878921"/>
              <a:gd name="connsiteX37" fmla="*/ 0 w 5813946"/>
              <a:gd name="connsiteY37" fmla="*/ 1238206 h 6878921"/>
              <a:gd name="connsiteX38" fmla="*/ 0 w 5813946"/>
              <a:gd name="connsiteY38" fmla="*/ 687892 h 6878921"/>
              <a:gd name="connsiteX39" fmla="*/ 0 w 5813946"/>
              <a:gd name="connsiteY39" fmla="*/ 0 h 6878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813946" h="6878921" fill="none" extrusionOk="0">
                <a:moveTo>
                  <a:pt x="0" y="0"/>
                </a:moveTo>
                <a:cubicBezTo>
                  <a:pt x="223221" y="-23347"/>
                  <a:pt x="298332" y="-14391"/>
                  <a:pt x="471576" y="0"/>
                </a:cubicBezTo>
                <a:cubicBezTo>
                  <a:pt x="644820" y="14391"/>
                  <a:pt x="818847" y="-22843"/>
                  <a:pt x="943151" y="0"/>
                </a:cubicBezTo>
                <a:cubicBezTo>
                  <a:pt x="1067456" y="22843"/>
                  <a:pt x="1270084" y="-1223"/>
                  <a:pt x="1414727" y="0"/>
                </a:cubicBezTo>
                <a:cubicBezTo>
                  <a:pt x="1559370" y="1223"/>
                  <a:pt x="1901548" y="28070"/>
                  <a:pt x="2177000" y="0"/>
                </a:cubicBezTo>
                <a:cubicBezTo>
                  <a:pt x="2452452" y="-28070"/>
                  <a:pt x="2609058" y="-3985"/>
                  <a:pt x="2822994" y="0"/>
                </a:cubicBezTo>
                <a:cubicBezTo>
                  <a:pt x="3036930" y="3985"/>
                  <a:pt x="3195376" y="14834"/>
                  <a:pt x="3294569" y="0"/>
                </a:cubicBezTo>
                <a:cubicBezTo>
                  <a:pt x="3393763" y="-14834"/>
                  <a:pt x="3752217" y="13239"/>
                  <a:pt x="3940563" y="0"/>
                </a:cubicBezTo>
                <a:cubicBezTo>
                  <a:pt x="4128909" y="-13239"/>
                  <a:pt x="4355145" y="34270"/>
                  <a:pt x="4702836" y="0"/>
                </a:cubicBezTo>
                <a:cubicBezTo>
                  <a:pt x="5050527" y="-34270"/>
                  <a:pt x="5512793" y="-48682"/>
                  <a:pt x="5813946" y="0"/>
                </a:cubicBezTo>
                <a:cubicBezTo>
                  <a:pt x="5791687" y="307564"/>
                  <a:pt x="5806106" y="486220"/>
                  <a:pt x="5813946" y="619103"/>
                </a:cubicBezTo>
                <a:cubicBezTo>
                  <a:pt x="5821786" y="751986"/>
                  <a:pt x="5815404" y="959748"/>
                  <a:pt x="5813946" y="1100627"/>
                </a:cubicBezTo>
                <a:cubicBezTo>
                  <a:pt x="5812488" y="1241506"/>
                  <a:pt x="5842857" y="1614312"/>
                  <a:pt x="5813946" y="1926098"/>
                </a:cubicBezTo>
                <a:cubicBezTo>
                  <a:pt x="5785035" y="2237884"/>
                  <a:pt x="5811877" y="2396598"/>
                  <a:pt x="5813946" y="2613990"/>
                </a:cubicBezTo>
                <a:cubicBezTo>
                  <a:pt x="5816015" y="2831382"/>
                  <a:pt x="5777998" y="3176393"/>
                  <a:pt x="5813946" y="3439461"/>
                </a:cubicBezTo>
                <a:cubicBezTo>
                  <a:pt x="5849894" y="3702529"/>
                  <a:pt x="5823994" y="3816561"/>
                  <a:pt x="5813946" y="4058563"/>
                </a:cubicBezTo>
                <a:cubicBezTo>
                  <a:pt x="5803898" y="4300565"/>
                  <a:pt x="5803727" y="4381621"/>
                  <a:pt x="5813946" y="4608877"/>
                </a:cubicBezTo>
                <a:cubicBezTo>
                  <a:pt x="5824165" y="4836133"/>
                  <a:pt x="5809294" y="5083903"/>
                  <a:pt x="5813946" y="5296769"/>
                </a:cubicBezTo>
                <a:cubicBezTo>
                  <a:pt x="5818598" y="5509635"/>
                  <a:pt x="5843115" y="5749280"/>
                  <a:pt x="5813946" y="6053450"/>
                </a:cubicBezTo>
                <a:cubicBezTo>
                  <a:pt x="5784777" y="6357620"/>
                  <a:pt x="5824258" y="6548492"/>
                  <a:pt x="5813946" y="6878921"/>
                </a:cubicBezTo>
                <a:cubicBezTo>
                  <a:pt x="5478311" y="6871601"/>
                  <a:pt x="5447274" y="6895189"/>
                  <a:pt x="5109813" y="6878921"/>
                </a:cubicBezTo>
                <a:cubicBezTo>
                  <a:pt x="4772352" y="6862653"/>
                  <a:pt x="4799329" y="6898927"/>
                  <a:pt x="4521958" y="6878921"/>
                </a:cubicBezTo>
                <a:cubicBezTo>
                  <a:pt x="4244587" y="6858915"/>
                  <a:pt x="4110567" y="6900472"/>
                  <a:pt x="3934103" y="6878921"/>
                </a:cubicBezTo>
                <a:cubicBezTo>
                  <a:pt x="3757640" y="6857370"/>
                  <a:pt x="3584920" y="6877264"/>
                  <a:pt x="3346249" y="6878921"/>
                </a:cubicBezTo>
                <a:cubicBezTo>
                  <a:pt x="3107578" y="6880578"/>
                  <a:pt x="3010542" y="6889494"/>
                  <a:pt x="2758394" y="6878921"/>
                </a:cubicBezTo>
                <a:cubicBezTo>
                  <a:pt x="2506246" y="6868348"/>
                  <a:pt x="2313220" y="6898046"/>
                  <a:pt x="2054261" y="6878921"/>
                </a:cubicBezTo>
                <a:cubicBezTo>
                  <a:pt x="1795302" y="6859796"/>
                  <a:pt x="1686468" y="6871620"/>
                  <a:pt x="1408267" y="6878921"/>
                </a:cubicBezTo>
                <a:cubicBezTo>
                  <a:pt x="1130066" y="6886222"/>
                  <a:pt x="1040847" y="6900731"/>
                  <a:pt x="936691" y="6878921"/>
                </a:cubicBezTo>
                <a:cubicBezTo>
                  <a:pt x="832535" y="6857111"/>
                  <a:pt x="348441" y="6873954"/>
                  <a:pt x="0" y="6878921"/>
                </a:cubicBezTo>
                <a:cubicBezTo>
                  <a:pt x="-9804" y="6554208"/>
                  <a:pt x="17301" y="6342453"/>
                  <a:pt x="0" y="6122240"/>
                </a:cubicBezTo>
                <a:cubicBezTo>
                  <a:pt x="-17301" y="5902027"/>
                  <a:pt x="34225" y="5568460"/>
                  <a:pt x="0" y="5296769"/>
                </a:cubicBezTo>
                <a:cubicBezTo>
                  <a:pt x="-34225" y="5025078"/>
                  <a:pt x="-18992" y="4934045"/>
                  <a:pt x="0" y="4815245"/>
                </a:cubicBezTo>
                <a:cubicBezTo>
                  <a:pt x="18992" y="4696445"/>
                  <a:pt x="-16013" y="4461861"/>
                  <a:pt x="0" y="4333720"/>
                </a:cubicBezTo>
                <a:cubicBezTo>
                  <a:pt x="16013" y="4205580"/>
                  <a:pt x="-7415" y="3790376"/>
                  <a:pt x="0" y="3508250"/>
                </a:cubicBezTo>
                <a:cubicBezTo>
                  <a:pt x="7415" y="3226124"/>
                  <a:pt x="-14791" y="3182718"/>
                  <a:pt x="0" y="3026725"/>
                </a:cubicBezTo>
                <a:cubicBezTo>
                  <a:pt x="14791" y="2870732"/>
                  <a:pt x="23709" y="2676806"/>
                  <a:pt x="0" y="2338833"/>
                </a:cubicBezTo>
                <a:cubicBezTo>
                  <a:pt x="-23709" y="2000860"/>
                  <a:pt x="16659" y="1903652"/>
                  <a:pt x="0" y="1788519"/>
                </a:cubicBezTo>
                <a:cubicBezTo>
                  <a:pt x="-16659" y="1673386"/>
                  <a:pt x="-17222" y="1398908"/>
                  <a:pt x="0" y="1238206"/>
                </a:cubicBezTo>
                <a:cubicBezTo>
                  <a:pt x="17222" y="1077504"/>
                  <a:pt x="-5740" y="819049"/>
                  <a:pt x="0" y="687892"/>
                </a:cubicBezTo>
                <a:cubicBezTo>
                  <a:pt x="5740" y="556735"/>
                  <a:pt x="-2954" y="219615"/>
                  <a:pt x="0" y="0"/>
                </a:cubicBezTo>
                <a:close/>
              </a:path>
              <a:path w="5813946" h="6878921" stroke="0" extrusionOk="0">
                <a:moveTo>
                  <a:pt x="0" y="0"/>
                </a:moveTo>
                <a:cubicBezTo>
                  <a:pt x="136904" y="-27029"/>
                  <a:pt x="383520" y="-18879"/>
                  <a:pt x="587855" y="0"/>
                </a:cubicBezTo>
                <a:cubicBezTo>
                  <a:pt x="792191" y="18879"/>
                  <a:pt x="849248" y="7690"/>
                  <a:pt x="1059430" y="0"/>
                </a:cubicBezTo>
                <a:cubicBezTo>
                  <a:pt x="1269612" y="-7690"/>
                  <a:pt x="1581317" y="-12953"/>
                  <a:pt x="1821703" y="0"/>
                </a:cubicBezTo>
                <a:cubicBezTo>
                  <a:pt x="2062089" y="12953"/>
                  <a:pt x="2248582" y="20245"/>
                  <a:pt x="2409558" y="0"/>
                </a:cubicBezTo>
                <a:cubicBezTo>
                  <a:pt x="2570535" y="-20245"/>
                  <a:pt x="2796460" y="24197"/>
                  <a:pt x="2997412" y="0"/>
                </a:cubicBezTo>
                <a:cubicBezTo>
                  <a:pt x="3198364" y="-24197"/>
                  <a:pt x="3576293" y="7621"/>
                  <a:pt x="3759685" y="0"/>
                </a:cubicBezTo>
                <a:cubicBezTo>
                  <a:pt x="3943077" y="-7621"/>
                  <a:pt x="4111904" y="21309"/>
                  <a:pt x="4289400" y="0"/>
                </a:cubicBezTo>
                <a:cubicBezTo>
                  <a:pt x="4466897" y="-21309"/>
                  <a:pt x="4750243" y="-35032"/>
                  <a:pt x="5051673" y="0"/>
                </a:cubicBezTo>
                <a:cubicBezTo>
                  <a:pt x="5353103" y="35032"/>
                  <a:pt x="5594314" y="25259"/>
                  <a:pt x="5813946" y="0"/>
                </a:cubicBezTo>
                <a:cubicBezTo>
                  <a:pt x="5813858" y="252863"/>
                  <a:pt x="5794109" y="414223"/>
                  <a:pt x="5813946" y="687892"/>
                </a:cubicBezTo>
                <a:cubicBezTo>
                  <a:pt x="5833783" y="961561"/>
                  <a:pt x="5825263" y="1236689"/>
                  <a:pt x="5813946" y="1375784"/>
                </a:cubicBezTo>
                <a:cubicBezTo>
                  <a:pt x="5802629" y="1514879"/>
                  <a:pt x="5814678" y="1838859"/>
                  <a:pt x="5813946" y="2132466"/>
                </a:cubicBezTo>
                <a:cubicBezTo>
                  <a:pt x="5813214" y="2426073"/>
                  <a:pt x="5795304" y="2375888"/>
                  <a:pt x="5813946" y="2613990"/>
                </a:cubicBezTo>
                <a:cubicBezTo>
                  <a:pt x="5832588" y="2852092"/>
                  <a:pt x="5790130" y="3005486"/>
                  <a:pt x="5813946" y="3301882"/>
                </a:cubicBezTo>
                <a:cubicBezTo>
                  <a:pt x="5837762" y="3598278"/>
                  <a:pt x="5846523" y="3740552"/>
                  <a:pt x="5813946" y="3989774"/>
                </a:cubicBezTo>
                <a:cubicBezTo>
                  <a:pt x="5781369" y="4238996"/>
                  <a:pt x="5797665" y="4421313"/>
                  <a:pt x="5813946" y="4677666"/>
                </a:cubicBezTo>
                <a:cubicBezTo>
                  <a:pt x="5830227" y="4934019"/>
                  <a:pt x="5846379" y="5148725"/>
                  <a:pt x="5813946" y="5434348"/>
                </a:cubicBezTo>
                <a:cubicBezTo>
                  <a:pt x="5781513" y="5719971"/>
                  <a:pt x="5818944" y="5852766"/>
                  <a:pt x="5813946" y="6191029"/>
                </a:cubicBezTo>
                <a:cubicBezTo>
                  <a:pt x="5808948" y="6529292"/>
                  <a:pt x="5820774" y="6560651"/>
                  <a:pt x="5813946" y="6878921"/>
                </a:cubicBezTo>
                <a:cubicBezTo>
                  <a:pt x="5602216" y="6864761"/>
                  <a:pt x="5527535" y="6870885"/>
                  <a:pt x="5342370" y="6878921"/>
                </a:cubicBezTo>
                <a:cubicBezTo>
                  <a:pt x="5157205" y="6886957"/>
                  <a:pt x="4773362" y="6874797"/>
                  <a:pt x="4580097" y="6878921"/>
                </a:cubicBezTo>
                <a:cubicBezTo>
                  <a:pt x="4386832" y="6883045"/>
                  <a:pt x="4144256" y="6867304"/>
                  <a:pt x="3934103" y="6878921"/>
                </a:cubicBezTo>
                <a:cubicBezTo>
                  <a:pt x="3723950" y="6890538"/>
                  <a:pt x="3599873" y="6858965"/>
                  <a:pt x="3404388" y="6878921"/>
                </a:cubicBezTo>
                <a:cubicBezTo>
                  <a:pt x="3208904" y="6898877"/>
                  <a:pt x="2960078" y="6900204"/>
                  <a:pt x="2758394" y="6878921"/>
                </a:cubicBezTo>
                <a:cubicBezTo>
                  <a:pt x="2556710" y="6857638"/>
                  <a:pt x="2405926" y="6861991"/>
                  <a:pt x="2286819" y="6878921"/>
                </a:cubicBezTo>
                <a:cubicBezTo>
                  <a:pt x="2167713" y="6895851"/>
                  <a:pt x="1910139" y="6891435"/>
                  <a:pt x="1815243" y="6878921"/>
                </a:cubicBezTo>
                <a:cubicBezTo>
                  <a:pt x="1720347" y="6866407"/>
                  <a:pt x="1449232" y="6903754"/>
                  <a:pt x="1169249" y="6878921"/>
                </a:cubicBezTo>
                <a:cubicBezTo>
                  <a:pt x="889266" y="6854088"/>
                  <a:pt x="895843" y="6890355"/>
                  <a:pt x="639534" y="6878921"/>
                </a:cubicBezTo>
                <a:cubicBezTo>
                  <a:pt x="383226" y="6867487"/>
                  <a:pt x="198122" y="6860688"/>
                  <a:pt x="0" y="6878921"/>
                </a:cubicBezTo>
                <a:cubicBezTo>
                  <a:pt x="20358" y="6720684"/>
                  <a:pt x="22995" y="6509123"/>
                  <a:pt x="0" y="6328607"/>
                </a:cubicBezTo>
                <a:cubicBezTo>
                  <a:pt x="-22995" y="6148091"/>
                  <a:pt x="16194" y="5999041"/>
                  <a:pt x="0" y="5847083"/>
                </a:cubicBezTo>
                <a:cubicBezTo>
                  <a:pt x="-16194" y="5695125"/>
                  <a:pt x="-34351" y="5454630"/>
                  <a:pt x="0" y="5090402"/>
                </a:cubicBezTo>
                <a:cubicBezTo>
                  <a:pt x="34351" y="4726174"/>
                  <a:pt x="3338" y="4674645"/>
                  <a:pt x="0" y="4540088"/>
                </a:cubicBezTo>
                <a:cubicBezTo>
                  <a:pt x="-3338" y="4405531"/>
                  <a:pt x="-36649" y="4022453"/>
                  <a:pt x="0" y="3783407"/>
                </a:cubicBezTo>
                <a:cubicBezTo>
                  <a:pt x="36649" y="3544361"/>
                  <a:pt x="32312" y="3238603"/>
                  <a:pt x="0" y="2957936"/>
                </a:cubicBezTo>
                <a:cubicBezTo>
                  <a:pt x="-32312" y="2677269"/>
                  <a:pt x="21522" y="2641098"/>
                  <a:pt x="0" y="2338833"/>
                </a:cubicBezTo>
                <a:cubicBezTo>
                  <a:pt x="-21522" y="2036568"/>
                  <a:pt x="22693" y="1787007"/>
                  <a:pt x="0" y="1513363"/>
                </a:cubicBezTo>
                <a:cubicBezTo>
                  <a:pt x="-22693" y="1239719"/>
                  <a:pt x="16034" y="1098979"/>
                  <a:pt x="0" y="963049"/>
                </a:cubicBezTo>
                <a:cubicBezTo>
                  <a:pt x="-16034" y="827119"/>
                  <a:pt x="-34966" y="240678"/>
                  <a:pt x="0" y="0"/>
                </a:cubicBezTo>
                <a:close/>
              </a:path>
            </a:pathLst>
          </a:custGeom>
          <a:solidFill>
            <a:srgbClr val="F3EBE2"/>
          </a:solidFill>
          <a:ln w="12700"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9D487AC-AA5A-CF90-DC31-1E4E503B1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 flipH="1">
            <a:off x="5767537" y="0"/>
            <a:ext cx="3164194" cy="1361805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01F1ACA4-02B0-A8F9-23F4-35B40BAE5D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8305801" y="4820140"/>
            <a:ext cx="3924734" cy="2058779"/>
            <a:chOff x="9548665" y="5472104"/>
            <a:chExt cx="2681869" cy="1406815"/>
          </a:xfrm>
        </p:grpSpPr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1AA5D31A-EEBC-5170-2A7F-A58FA4EE56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l="949" t="-6293" b="-1"/>
            <a:stretch/>
          </p:blipFill>
          <p:spPr>
            <a:xfrm rot="10800000" flipV="1">
              <a:off x="9548665" y="5882235"/>
              <a:ext cx="2681869" cy="996684"/>
            </a:xfrm>
            <a:prstGeom prst="rect">
              <a:avLst/>
            </a:prstGeom>
          </p:spPr>
        </p:pic>
        <p:pic>
          <p:nvPicPr>
            <p:cNvPr id="22" name="Graphic 21">
              <a:extLst>
                <a:ext uri="{FF2B5EF4-FFF2-40B4-BE49-F238E27FC236}">
                  <a16:creationId xmlns:a16="http://schemas.microsoft.com/office/drawing/2014/main" id="{0708C1BA-22C6-E74B-89E5-A72ADF25DB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736867">
              <a:off x="10751448" y="5472104"/>
              <a:ext cx="893763" cy="1036765"/>
            </a:xfrm>
            <a:prstGeom prst="rect">
              <a:avLst/>
            </a:prstGeom>
          </p:spPr>
        </p:pic>
      </p:grpSp>
      <p:pic>
        <p:nvPicPr>
          <p:cNvPr id="23" name="Graphic 22">
            <a:extLst>
              <a:ext uri="{FF2B5EF4-FFF2-40B4-BE49-F238E27FC236}">
                <a16:creationId xmlns:a16="http://schemas.microsoft.com/office/drawing/2014/main" id="{7C972765-0DD7-0AB4-5146-C206D7AD5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6253455" y="149099"/>
            <a:ext cx="1612834" cy="1467854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7BA6AF7C-7AB0-64E4-34CE-D17C9E636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20123" y="313181"/>
            <a:ext cx="5708853" cy="6283108"/>
          </a:xfrm>
          <a:custGeom>
            <a:avLst/>
            <a:gdLst>
              <a:gd name="connsiteX0" fmla="*/ 0 w 5708853"/>
              <a:gd name="connsiteY0" fmla="*/ 0 h 6283108"/>
              <a:gd name="connsiteX1" fmla="*/ 577228 w 5708853"/>
              <a:gd name="connsiteY1" fmla="*/ 0 h 6283108"/>
              <a:gd name="connsiteX2" fmla="*/ 1040280 w 5708853"/>
              <a:gd name="connsiteY2" fmla="*/ 0 h 6283108"/>
              <a:gd name="connsiteX3" fmla="*/ 1788774 w 5708853"/>
              <a:gd name="connsiteY3" fmla="*/ 0 h 6283108"/>
              <a:gd name="connsiteX4" fmla="*/ 2366002 w 5708853"/>
              <a:gd name="connsiteY4" fmla="*/ 0 h 6283108"/>
              <a:gd name="connsiteX5" fmla="*/ 2943231 w 5708853"/>
              <a:gd name="connsiteY5" fmla="*/ 0 h 6283108"/>
              <a:gd name="connsiteX6" fmla="*/ 3691725 w 5708853"/>
              <a:gd name="connsiteY6" fmla="*/ 0 h 6283108"/>
              <a:gd name="connsiteX7" fmla="*/ 4211865 w 5708853"/>
              <a:gd name="connsiteY7" fmla="*/ 0 h 6283108"/>
              <a:gd name="connsiteX8" fmla="*/ 4960359 w 5708853"/>
              <a:gd name="connsiteY8" fmla="*/ 0 h 6283108"/>
              <a:gd name="connsiteX9" fmla="*/ 5708853 w 5708853"/>
              <a:gd name="connsiteY9" fmla="*/ 0 h 6283108"/>
              <a:gd name="connsiteX10" fmla="*/ 5708853 w 5708853"/>
              <a:gd name="connsiteY10" fmla="*/ 698123 h 6283108"/>
              <a:gd name="connsiteX11" fmla="*/ 5708853 w 5708853"/>
              <a:gd name="connsiteY11" fmla="*/ 1396246 h 6283108"/>
              <a:gd name="connsiteX12" fmla="*/ 5708853 w 5708853"/>
              <a:gd name="connsiteY12" fmla="*/ 2157200 h 6283108"/>
              <a:gd name="connsiteX13" fmla="*/ 5708853 w 5708853"/>
              <a:gd name="connsiteY13" fmla="*/ 2666830 h 6283108"/>
              <a:gd name="connsiteX14" fmla="*/ 5708853 w 5708853"/>
              <a:gd name="connsiteY14" fmla="*/ 3364953 h 6283108"/>
              <a:gd name="connsiteX15" fmla="*/ 5708853 w 5708853"/>
              <a:gd name="connsiteY15" fmla="*/ 4063077 h 6283108"/>
              <a:gd name="connsiteX16" fmla="*/ 5708853 w 5708853"/>
              <a:gd name="connsiteY16" fmla="*/ 4761200 h 6283108"/>
              <a:gd name="connsiteX17" fmla="*/ 5708853 w 5708853"/>
              <a:gd name="connsiteY17" fmla="*/ 5522154 h 6283108"/>
              <a:gd name="connsiteX18" fmla="*/ 5708853 w 5708853"/>
              <a:gd name="connsiteY18" fmla="*/ 6283108 h 6283108"/>
              <a:gd name="connsiteX19" fmla="*/ 5017447 w 5708853"/>
              <a:gd name="connsiteY19" fmla="*/ 6283108 h 6283108"/>
              <a:gd name="connsiteX20" fmla="*/ 4497308 w 5708853"/>
              <a:gd name="connsiteY20" fmla="*/ 6283108 h 6283108"/>
              <a:gd name="connsiteX21" fmla="*/ 3748813 w 5708853"/>
              <a:gd name="connsiteY21" fmla="*/ 6283108 h 6283108"/>
              <a:gd name="connsiteX22" fmla="*/ 3114496 w 5708853"/>
              <a:gd name="connsiteY22" fmla="*/ 6283108 h 6283108"/>
              <a:gd name="connsiteX23" fmla="*/ 2594357 w 5708853"/>
              <a:gd name="connsiteY23" fmla="*/ 6283108 h 6283108"/>
              <a:gd name="connsiteX24" fmla="*/ 1960040 w 5708853"/>
              <a:gd name="connsiteY24" fmla="*/ 6283108 h 6283108"/>
              <a:gd name="connsiteX25" fmla="*/ 1496988 w 5708853"/>
              <a:gd name="connsiteY25" fmla="*/ 6283108 h 6283108"/>
              <a:gd name="connsiteX26" fmla="*/ 1033937 w 5708853"/>
              <a:gd name="connsiteY26" fmla="*/ 6283108 h 6283108"/>
              <a:gd name="connsiteX27" fmla="*/ 0 w 5708853"/>
              <a:gd name="connsiteY27" fmla="*/ 6283108 h 6283108"/>
              <a:gd name="connsiteX28" fmla="*/ 0 w 5708853"/>
              <a:gd name="connsiteY28" fmla="*/ 5710647 h 6283108"/>
              <a:gd name="connsiteX29" fmla="*/ 0 w 5708853"/>
              <a:gd name="connsiteY29" fmla="*/ 4886862 h 6283108"/>
              <a:gd name="connsiteX30" fmla="*/ 0 w 5708853"/>
              <a:gd name="connsiteY30" fmla="*/ 4251570 h 6283108"/>
              <a:gd name="connsiteX31" fmla="*/ 0 w 5708853"/>
              <a:gd name="connsiteY31" fmla="*/ 3741940 h 6283108"/>
              <a:gd name="connsiteX32" fmla="*/ 0 w 5708853"/>
              <a:gd name="connsiteY32" fmla="*/ 2980986 h 6283108"/>
              <a:gd name="connsiteX33" fmla="*/ 0 w 5708853"/>
              <a:gd name="connsiteY33" fmla="*/ 2408525 h 6283108"/>
              <a:gd name="connsiteX34" fmla="*/ 0 w 5708853"/>
              <a:gd name="connsiteY34" fmla="*/ 1647571 h 6283108"/>
              <a:gd name="connsiteX35" fmla="*/ 0 w 5708853"/>
              <a:gd name="connsiteY35" fmla="*/ 823785 h 6283108"/>
              <a:gd name="connsiteX36" fmla="*/ 0 w 5708853"/>
              <a:gd name="connsiteY36" fmla="*/ 0 h 6283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708853" h="6283108" extrusionOk="0">
                <a:moveTo>
                  <a:pt x="0" y="0"/>
                </a:moveTo>
                <a:cubicBezTo>
                  <a:pt x="178564" y="-17810"/>
                  <a:pt x="366583" y="-6437"/>
                  <a:pt x="577228" y="0"/>
                </a:cubicBezTo>
                <a:cubicBezTo>
                  <a:pt x="787873" y="6437"/>
                  <a:pt x="894916" y="20155"/>
                  <a:pt x="1040280" y="0"/>
                </a:cubicBezTo>
                <a:cubicBezTo>
                  <a:pt x="1185644" y="-20155"/>
                  <a:pt x="1602580" y="-21240"/>
                  <a:pt x="1788774" y="0"/>
                </a:cubicBezTo>
                <a:cubicBezTo>
                  <a:pt x="1974968" y="21240"/>
                  <a:pt x="2186063" y="-17766"/>
                  <a:pt x="2366002" y="0"/>
                </a:cubicBezTo>
                <a:cubicBezTo>
                  <a:pt x="2545941" y="17766"/>
                  <a:pt x="2677246" y="14347"/>
                  <a:pt x="2943231" y="0"/>
                </a:cubicBezTo>
                <a:cubicBezTo>
                  <a:pt x="3209216" y="-14347"/>
                  <a:pt x="3404161" y="8033"/>
                  <a:pt x="3691725" y="0"/>
                </a:cubicBezTo>
                <a:cubicBezTo>
                  <a:pt x="3979289" y="-8033"/>
                  <a:pt x="4052244" y="-11346"/>
                  <a:pt x="4211865" y="0"/>
                </a:cubicBezTo>
                <a:cubicBezTo>
                  <a:pt x="4371486" y="11346"/>
                  <a:pt x="4701679" y="-34195"/>
                  <a:pt x="4960359" y="0"/>
                </a:cubicBezTo>
                <a:cubicBezTo>
                  <a:pt x="5219039" y="34195"/>
                  <a:pt x="5470937" y="12238"/>
                  <a:pt x="5708853" y="0"/>
                </a:cubicBezTo>
                <a:cubicBezTo>
                  <a:pt x="5740315" y="255137"/>
                  <a:pt x="5700661" y="479331"/>
                  <a:pt x="5708853" y="698123"/>
                </a:cubicBezTo>
                <a:cubicBezTo>
                  <a:pt x="5717045" y="916915"/>
                  <a:pt x="5740749" y="1226371"/>
                  <a:pt x="5708853" y="1396246"/>
                </a:cubicBezTo>
                <a:cubicBezTo>
                  <a:pt x="5676957" y="1566121"/>
                  <a:pt x="5671309" y="1861545"/>
                  <a:pt x="5708853" y="2157200"/>
                </a:cubicBezTo>
                <a:cubicBezTo>
                  <a:pt x="5746397" y="2452855"/>
                  <a:pt x="5697213" y="2542103"/>
                  <a:pt x="5708853" y="2666830"/>
                </a:cubicBezTo>
                <a:cubicBezTo>
                  <a:pt x="5720494" y="2791557"/>
                  <a:pt x="5678520" y="3163391"/>
                  <a:pt x="5708853" y="3364953"/>
                </a:cubicBezTo>
                <a:cubicBezTo>
                  <a:pt x="5739186" y="3566515"/>
                  <a:pt x="5725251" y="3773198"/>
                  <a:pt x="5708853" y="4063077"/>
                </a:cubicBezTo>
                <a:cubicBezTo>
                  <a:pt x="5692455" y="4352956"/>
                  <a:pt x="5736021" y="4418758"/>
                  <a:pt x="5708853" y="4761200"/>
                </a:cubicBezTo>
                <a:cubicBezTo>
                  <a:pt x="5681685" y="5103642"/>
                  <a:pt x="5677774" y="5160274"/>
                  <a:pt x="5708853" y="5522154"/>
                </a:cubicBezTo>
                <a:cubicBezTo>
                  <a:pt x="5739932" y="5884034"/>
                  <a:pt x="5734422" y="6002818"/>
                  <a:pt x="5708853" y="6283108"/>
                </a:cubicBezTo>
                <a:cubicBezTo>
                  <a:pt x="5521198" y="6296674"/>
                  <a:pt x="5288122" y="6261942"/>
                  <a:pt x="5017447" y="6283108"/>
                </a:cubicBezTo>
                <a:cubicBezTo>
                  <a:pt x="4746772" y="6304274"/>
                  <a:pt x="4676044" y="6294603"/>
                  <a:pt x="4497308" y="6283108"/>
                </a:cubicBezTo>
                <a:cubicBezTo>
                  <a:pt x="4318572" y="6271613"/>
                  <a:pt x="3937241" y="6271591"/>
                  <a:pt x="3748813" y="6283108"/>
                </a:cubicBezTo>
                <a:cubicBezTo>
                  <a:pt x="3560385" y="6294625"/>
                  <a:pt x="3249058" y="6262716"/>
                  <a:pt x="3114496" y="6283108"/>
                </a:cubicBezTo>
                <a:cubicBezTo>
                  <a:pt x="2979934" y="6303500"/>
                  <a:pt x="2844452" y="6288192"/>
                  <a:pt x="2594357" y="6283108"/>
                </a:cubicBezTo>
                <a:cubicBezTo>
                  <a:pt x="2344262" y="6278024"/>
                  <a:pt x="2099285" y="6251892"/>
                  <a:pt x="1960040" y="6283108"/>
                </a:cubicBezTo>
                <a:cubicBezTo>
                  <a:pt x="1820795" y="6314324"/>
                  <a:pt x="1675474" y="6272019"/>
                  <a:pt x="1496988" y="6283108"/>
                </a:cubicBezTo>
                <a:cubicBezTo>
                  <a:pt x="1318502" y="6294197"/>
                  <a:pt x="1186664" y="6279724"/>
                  <a:pt x="1033937" y="6283108"/>
                </a:cubicBezTo>
                <a:cubicBezTo>
                  <a:pt x="881210" y="6286492"/>
                  <a:pt x="319397" y="6237810"/>
                  <a:pt x="0" y="6283108"/>
                </a:cubicBezTo>
                <a:cubicBezTo>
                  <a:pt x="-21374" y="6026319"/>
                  <a:pt x="-22091" y="5868090"/>
                  <a:pt x="0" y="5710647"/>
                </a:cubicBezTo>
                <a:cubicBezTo>
                  <a:pt x="22091" y="5553204"/>
                  <a:pt x="9258" y="5284476"/>
                  <a:pt x="0" y="4886862"/>
                </a:cubicBezTo>
                <a:cubicBezTo>
                  <a:pt x="-9258" y="4489249"/>
                  <a:pt x="-6728" y="4398079"/>
                  <a:pt x="0" y="4251570"/>
                </a:cubicBezTo>
                <a:cubicBezTo>
                  <a:pt x="6728" y="4105061"/>
                  <a:pt x="-11144" y="3907033"/>
                  <a:pt x="0" y="3741940"/>
                </a:cubicBezTo>
                <a:cubicBezTo>
                  <a:pt x="11144" y="3576847"/>
                  <a:pt x="28947" y="3207379"/>
                  <a:pt x="0" y="2980986"/>
                </a:cubicBezTo>
                <a:cubicBezTo>
                  <a:pt x="-28947" y="2754593"/>
                  <a:pt x="-17459" y="2644163"/>
                  <a:pt x="0" y="2408525"/>
                </a:cubicBezTo>
                <a:cubicBezTo>
                  <a:pt x="17459" y="2172887"/>
                  <a:pt x="33493" y="2004570"/>
                  <a:pt x="0" y="1647571"/>
                </a:cubicBezTo>
                <a:cubicBezTo>
                  <a:pt x="-33493" y="1290572"/>
                  <a:pt x="20520" y="1180508"/>
                  <a:pt x="0" y="823785"/>
                </a:cubicBezTo>
                <a:cubicBezTo>
                  <a:pt x="-20520" y="467062"/>
                  <a:pt x="-12657" y="223541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45D80388-0DFE-9D7B-F78E-8BD876ED5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794500" y="5468726"/>
            <a:ext cx="5507571" cy="13618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6323564" y="1692725"/>
            <a:ext cx="5303520" cy="2446078"/>
          </a:xfrm>
          <a:noFill/>
        </p:spPr>
        <p:txBody>
          <a:bodyPr bIns="0" anchor="b">
            <a:noAutofit/>
          </a:bodyPr>
          <a:lstStyle>
            <a:lvl1pPr algn="ctr">
              <a:lnSpc>
                <a:spcPct val="70000"/>
              </a:lnSpc>
              <a:defRPr sz="7200" b="0" cap="all" spc="100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6170305" y="4011842"/>
            <a:ext cx="5635072" cy="795317"/>
          </a:xfrm>
        </p:spPr>
        <p:txBody>
          <a:bodyPr>
            <a:noAutofit/>
          </a:bodyPr>
          <a:lstStyle>
            <a:lvl1pPr marL="0" indent="0" algn="ctr">
              <a:lnSpc>
                <a:spcPct val="70000"/>
              </a:lnSpc>
              <a:buNone/>
              <a:defRPr sz="4400" b="1" spc="0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21" name="Picture Placeholder 16">
            <a:extLst>
              <a:ext uri="{FF2B5EF4-FFF2-40B4-BE49-F238E27FC236}">
                <a16:creationId xmlns:a16="http://schemas.microsoft.com/office/drawing/2014/main" id="{74F62597-5920-AFB8-614D-E6102C2CA60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61158" y="313181"/>
            <a:ext cx="5020183" cy="6283108"/>
          </a:xfrm>
          <a:prstGeom prst="rect">
            <a:avLst/>
          </a:prstGeom>
          <a:noFill/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786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Image and Title 5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3">
            <a:extLst>
              <a:ext uri="{FF2B5EF4-FFF2-40B4-BE49-F238E27FC236}">
                <a16:creationId xmlns:a16="http://schemas.microsoft.com/office/drawing/2014/main" id="{9BD530A6-A567-0C5D-2E69-6E99E0140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rot="10800000" flipH="1">
            <a:off x="0" y="-30296"/>
            <a:ext cx="6642100" cy="2547686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E654B5E-6C78-4896-10A5-362943B52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81094" y="1040958"/>
            <a:ext cx="12326434" cy="46872"/>
          </a:xfrm>
          <a:custGeom>
            <a:avLst/>
            <a:gdLst>
              <a:gd name="connsiteX0" fmla="*/ 6363726 w 12587112"/>
              <a:gd name="connsiteY0" fmla="*/ 443 h 6113623"/>
              <a:gd name="connsiteX1" fmla="*/ 6722966 w 12587112"/>
              <a:gd name="connsiteY1" fmla="*/ 27327 h 6113623"/>
              <a:gd name="connsiteX2" fmla="*/ 7681430 w 12587112"/>
              <a:gd name="connsiteY2" fmla="*/ 27327 h 6113623"/>
              <a:gd name="connsiteX3" fmla="*/ 8244006 w 12587112"/>
              <a:gd name="connsiteY3" fmla="*/ 27327 h 6113623"/>
              <a:gd name="connsiteX4" fmla="*/ 8806583 w 12587112"/>
              <a:gd name="connsiteY4" fmla="*/ 27327 h 6113623"/>
              <a:gd name="connsiteX5" fmla="*/ 9633084 w 12587112"/>
              <a:gd name="connsiteY5" fmla="*/ 27327 h 6113623"/>
              <a:gd name="connsiteX6" fmla="*/ 10195660 w 12587112"/>
              <a:gd name="connsiteY6" fmla="*/ 27327 h 6113623"/>
              <a:gd name="connsiteX7" fmla="*/ 11154124 w 12587112"/>
              <a:gd name="connsiteY7" fmla="*/ 27327 h 6113623"/>
              <a:gd name="connsiteX8" fmla="*/ 12112587 w 12587112"/>
              <a:gd name="connsiteY8" fmla="*/ 27327 h 6113623"/>
              <a:gd name="connsiteX9" fmla="*/ 12585408 w 12587112"/>
              <a:gd name="connsiteY9" fmla="*/ 20247 h 6113623"/>
              <a:gd name="connsiteX10" fmla="*/ 12587112 w 12587112"/>
              <a:gd name="connsiteY10" fmla="*/ 20273 h 6113623"/>
              <a:gd name="connsiteX11" fmla="*/ 12587112 w 12587112"/>
              <a:gd name="connsiteY11" fmla="*/ 6113623 h 6113623"/>
              <a:gd name="connsiteX12" fmla="*/ 0 w 12587112"/>
              <a:gd name="connsiteY12" fmla="*/ 6113623 h 6113623"/>
              <a:gd name="connsiteX13" fmla="*/ 0 w 12587112"/>
              <a:gd name="connsiteY13" fmla="*/ 29381 h 6113623"/>
              <a:gd name="connsiteX14" fmla="*/ 50612 w 12587112"/>
              <a:gd name="connsiteY14" fmla="*/ 30190 h 6113623"/>
              <a:gd name="connsiteX15" fmla="*/ 340155 w 12587112"/>
              <a:gd name="connsiteY15" fmla="*/ 27327 h 6113623"/>
              <a:gd name="connsiteX16" fmla="*/ 638807 w 12587112"/>
              <a:gd name="connsiteY16" fmla="*/ 27327 h 6113623"/>
              <a:gd name="connsiteX17" fmla="*/ 1597270 w 12587112"/>
              <a:gd name="connsiteY17" fmla="*/ 27327 h 6113623"/>
              <a:gd name="connsiteX18" fmla="*/ 2159847 w 12587112"/>
              <a:gd name="connsiteY18" fmla="*/ 27327 h 6113623"/>
              <a:gd name="connsiteX19" fmla="*/ 2722423 w 12587112"/>
              <a:gd name="connsiteY19" fmla="*/ 27327 h 6113623"/>
              <a:gd name="connsiteX20" fmla="*/ 3680887 w 12587112"/>
              <a:gd name="connsiteY20" fmla="*/ 27327 h 6113623"/>
              <a:gd name="connsiteX21" fmla="*/ 4111501 w 12587112"/>
              <a:gd name="connsiteY21" fmla="*/ 27327 h 6113623"/>
              <a:gd name="connsiteX22" fmla="*/ 5069965 w 12587112"/>
              <a:gd name="connsiteY22" fmla="*/ 27327 h 6113623"/>
              <a:gd name="connsiteX23" fmla="*/ 6028428 w 12587112"/>
              <a:gd name="connsiteY23" fmla="*/ 27327 h 6113623"/>
              <a:gd name="connsiteX24" fmla="*/ 6363726 w 12587112"/>
              <a:gd name="connsiteY24" fmla="*/ 443 h 6113623"/>
              <a:gd name="connsiteX0" fmla="*/ 6363726 w 12598026"/>
              <a:gd name="connsiteY0" fmla="*/ 443 h 6113623"/>
              <a:gd name="connsiteX1" fmla="*/ 6722966 w 12598026"/>
              <a:gd name="connsiteY1" fmla="*/ 27327 h 6113623"/>
              <a:gd name="connsiteX2" fmla="*/ 7681430 w 12598026"/>
              <a:gd name="connsiteY2" fmla="*/ 27327 h 6113623"/>
              <a:gd name="connsiteX3" fmla="*/ 8244006 w 12598026"/>
              <a:gd name="connsiteY3" fmla="*/ 27327 h 6113623"/>
              <a:gd name="connsiteX4" fmla="*/ 8806583 w 12598026"/>
              <a:gd name="connsiteY4" fmla="*/ 27327 h 6113623"/>
              <a:gd name="connsiteX5" fmla="*/ 9633084 w 12598026"/>
              <a:gd name="connsiteY5" fmla="*/ 27327 h 6113623"/>
              <a:gd name="connsiteX6" fmla="*/ 10195660 w 12598026"/>
              <a:gd name="connsiteY6" fmla="*/ 27327 h 6113623"/>
              <a:gd name="connsiteX7" fmla="*/ 11154124 w 12598026"/>
              <a:gd name="connsiteY7" fmla="*/ 27327 h 6113623"/>
              <a:gd name="connsiteX8" fmla="*/ 12112587 w 12598026"/>
              <a:gd name="connsiteY8" fmla="*/ 27327 h 6113623"/>
              <a:gd name="connsiteX9" fmla="*/ 12585408 w 12598026"/>
              <a:gd name="connsiteY9" fmla="*/ 20247 h 6113623"/>
              <a:gd name="connsiteX10" fmla="*/ 12587112 w 12598026"/>
              <a:gd name="connsiteY10" fmla="*/ 20273 h 6113623"/>
              <a:gd name="connsiteX11" fmla="*/ 12598026 w 12598026"/>
              <a:gd name="connsiteY11" fmla="*/ 135570 h 6113623"/>
              <a:gd name="connsiteX12" fmla="*/ 12587112 w 12598026"/>
              <a:gd name="connsiteY12" fmla="*/ 6113623 h 6113623"/>
              <a:gd name="connsiteX13" fmla="*/ 0 w 12598026"/>
              <a:gd name="connsiteY13" fmla="*/ 6113623 h 6113623"/>
              <a:gd name="connsiteX14" fmla="*/ 0 w 12598026"/>
              <a:gd name="connsiteY14" fmla="*/ 29381 h 6113623"/>
              <a:gd name="connsiteX15" fmla="*/ 50612 w 12598026"/>
              <a:gd name="connsiteY15" fmla="*/ 30190 h 6113623"/>
              <a:gd name="connsiteX16" fmla="*/ 340155 w 12598026"/>
              <a:gd name="connsiteY16" fmla="*/ 27327 h 6113623"/>
              <a:gd name="connsiteX17" fmla="*/ 638807 w 12598026"/>
              <a:gd name="connsiteY17" fmla="*/ 27327 h 6113623"/>
              <a:gd name="connsiteX18" fmla="*/ 1597270 w 12598026"/>
              <a:gd name="connsiteY18" fmla="*/ 27327 h 6113623"/>
              <a:gd name="connsiteX19" fmla="*/ 2159847 w 12598026"/>
              <a:gd name="connsiteY19" fmla="*/ 27327 h 6113623"/>
              <a:gd name="connsiteX20" fmla="*/ 2722423 w 12598026"/>
              <a:gd name="connsiteY20" fmla="*/ 27327 h 6113623"/>
              <a:gd name="connsiteX21" fmla="*/ 3680887 w 12598026"/>
              <a:gd name="connsiteY21" fmla="*/ 27327 h 6113623"/>
              <a:gd name="connsiteX22" fmla="*/ 4111501 w 12598026"/>
              <a:gd name="connsiteY22" fmla="*/ 27327 h 6113623"/>
              <a:gd name="connsiteX23" fmla="*/ 5069965 w 12598026"/>
              <a:gd name="connsiteY23" fmla="*/ 27327 h 6113623"/>
              <a:gd name="connsiteX24" fmla="*/ 6028428 w 12598026"/>
              <a:gd name="connsiteY24" fmla="*/ 27327 h 6113623"/>
              <a:gd name="connsiteX25" fmla="*/ 6363726 w 12598026"/>
              <a:gd name="connsiteY25" fmla="*/ 443 h 6113623"/>
              <a:gd name="connsiteX0" fmla="*/ 12598026 w 12689466"/>
              <a:gd name="connsiteY0" fmla="*/ 135570 h 6113623"/>
              <a:gd name="connsiteX1" fmla="*/ 12587112 w 12689466"/>
              <a:gd name="connsiteY1" fmla="*/ 6113623 h 6113623"/>
              <a:gd name="connsiteX2" fmla="*/ 0 w 12689466"/>
              <a:gd name="connsiteY2" fmla="*/ 6113623 h 6113623"/>
              <a:gd name="connsiteX3" fmla="*/ 0 w 12689466"/>
              <a:gd name="connsiteY3" fmla="*/ 29381 h 6113623"/>
              <a:gd name="connsiteX4" fmla="*/ 50612 w 12689466"/>
              <a:gd name="connsiteY4" fmla="*/ 30190 h 6113623"/>
              <a:gd name="connsiteX5" fmla="*/ 340155 w 12689466"/>
              <a:gd name="connsiteY5" fmla="*/ 27327 h 6113623"/>
              <a:gd name="connsiteX6" fmla="*/ 638807 w 12689466"/>
              <a:gd name="connsiteY6" fmla="*/ 27327 h 6113623"/>
              <a:gd name="connsiteX7" fmla="*/ 1597270 w 12689466"/>
              <a:gd name="connsiteY7" fmla="*/ 27327 h 6113623"/>
              <a:gd name="connsiteX8" fmla="*/ 2159847 w 12689466"/>
              <a:gd name="connsiteY8" fmla="*/ 27327 h 6113623"/>
              <a:gd name="connsiteX9" fmla="*/ 2722423 w 12689466"/>
              <a:gd name="connsiteY9" fmla="*/ 27327 h 6113623"/>
              <a:gd name="connsiteX10" fmla="*/ 3680887 w 12689466"/>
              <a:gd name="connsiteY10" fmla="*/ 27327 h 6113623"/>
              <a:gd name="connsiteX11" fmla="*/ 4111501 w 12689466"/>
              <a:gd name="connsiteY11" fmla="*/ 27327 h 6113623"/>
              <a:gd name="connsiteX12" fmla="*/ 5069965 w 12689466"/>
              <a:gd name="connsiteY12" fmla="*/ 27327 h 6113623"/>
              <a:gd name="connsiteX13" fmla="*/ 6028428 w 12689466"/>
              <a:gd name="connsiteY13" fmla="*/ 27327 h 6113623"/>
              <a:gd name="connsiteX14" fmla="*/ 6363726 w 12689466"/>
              <a:gd name="connsiteY14" fmla="*/ 443 h 6113623"/>
              <a:gd name="connsiteX15" fmla="*/ 6722966 w 12689466"/>
              <a:gd name="connsiteY15" fmla="*/ 27327 h 6113623"/>
              <a:gd name="connsiteX16" fmla="*/ 7681430 w 12689466"/>
              <a:gd name="connsiteY16" fmla="*/ 27327 h 6113623"/>
              <a:gd name="connsiteX17" fmla="*/ 8244006 w 12689466"/>
              <a:gd name="connsiteY17" fmla="*/ 27327 h 6113623"/>
              <a:gd name="connsiteX18" fmla="*/ 8806583 w 12689466"/>
              <a:gd name="connsiteY18" fmla="*/ 27327 h 6113623"/>
              <a:gd name="connsiteX19" fmla="*/ 9633084 w 12689466"/>
              <a:gd name="connsiteY19" fmla="*/ 27327 h 6113623"/>
              <a:gd name="connsiteX20" fmla="*/ 10195660 w 12689466"/>
              <a:gd name="connsiteY20" fmla="*/ 27327 h 6113623"/>
              <a:gd name="connsiteX21" fmla="*/ 11154124 w 12689466"/>
              <a:gd name="connsiteY21" fmla="*/ 27327 h 6113623"/>
              <a:gd name="connsiteX22" fmla="*/ 12112587 w 12689466"/>
              <a:gd name="connsiteY22" fmla="*/ 27327 h 6113623"/>
              <a:gd name="connsiteX23" fmla="*/ 12585408 w 12689466"/>
              <a:gd name="connsiteY23" fmla="*/ 20247 h 6113623"/>
              <a:gd name="connsiteX24" fmla="*/ 12587112 w 12689466"/>
              <a:gd name="connsiteY24" fmla="*/ 20273 h 6113623"/>
              <a:gd name="connsiteX25" fmla="*/ 12689466 w 12689466"/>
              <a:gd name="connsiteY25" fmla="*/ 227010 h 6113623"/>
              <a:gd name="connsiteX0" fmla="*/ 12587112 w 12689466"/>
              <a:gd name="connsiteY0" fmla="*/ 6113623 h 6113623"/>
              <a:gd name="connsiteX1" fmla="*/ 0 w 12689466"/>
              <a:gd name="connsiteY1" fmla="*/ 6113623 h 6113623"/>
              <a:gd name="connsiteX2" fmla="*/ 0 w 12689466"/>
              <a:gd name="connsiteY2" fmla="*/ 29381 h 6113623"/>
              <a:gd name="connsiteX3" fmla="*/ 50612 w 12689466"/>
              <a:gd name="connsiteY3" fmla="*/ 30190 h 6113623"/>
              <a:gd name="connsiteX4" fmla="*/ 340155 w 12689466"/>
              <a:gd name="connsiteY4" fmla="*/ 27327 h 6113623"/>
              <a:gd name="connsiteX5" fmla="*/ 638807 w 12689466"/>
              <a:gd name="connsiteY5" fmla="*/ 27327 h 6113623"/>
              <a:gd name="connsiteX6" fmla="*/ 1597270 w 12689466"/>
              <a:gd name="connsiteY6" fmla="*/ 27327 h 6113623"/>
              <a:gd name="connsiteX7" fmla="*/ 2159847 w 12689466"/>
              <a:gd name="connsiteY7" fmla="*/ 27327 h 6113623"/>
              <a:gd name="connsiteX8" fmla="*/ 2722423 w 12689466"/>
              <a:gd name="connsiteY8" fmla="*/ 27327 h 6113623"/>
              <a:gd name="connsiteX9" fmla="*/ 3680887 w 12689466"/>
              <a:gd name="connsiteY9" fmla="*/ 27327 h 6113623"/>
              <a:gd name="connsiteX10" fmla="*/ 4111501 w 12689466"/>
              <a:gd name="connsiteY10" fmla="*/ 27327 h 6113623"/>
              <a:gd name="connsiteX11" fmla="*/ 5069965 w 12689466"/>
              <a:gd name="connsiteY11" fmla="*/ 27327 h 6113623"/>
              <a:gd name="connsiteX12" fmla="*/ 6028428 w 12689466"/>
              <a:gd name="connsiteY12" fmla="*/ 27327 h 6113623"/>
              <a:gd name="connsiteX13" fmla="*/ 6363726 w 12689466"/>
              <a:gd name="connsiteY13" fmla="*/ 443 h 6113623"/>
              <a:gd name="connsiteX14" fmla="*/ 6722966 w 12689466"/>
              <a:gd name="connsiteY14" fmla="*/ 27327 h 6113623"/>
              <a:gd name="connsiteX15" fmla="*/ 7681430 w 12689466"/>
              <a:gd name="connsiteY15" fmla="*/ 27327 h 6113623"/>
              <a:gd name="connsiteX16" fmla="*/ 8244006 w 12689466"/>
              <a:gd name="connsiteY16" fmla="*/ 27327 h 6113623"/>
              <a:gd name="connsiteX17" fmla="*/ 8806583 w 12689466"/>
              <a:gd name="connsiteY17" fmla="*/ 27327 h 6113623"/>
              <a:gd name="connsiteX18" fmla="*/ 9633084 w 12689466"/>
              <a:gd name="connsiteY18" fmla="*/ 27327 h 6113623"/>
              <a:gd name="connsiteX19" fmla="*/ 10195660 w 12689466"/>
              <a:gd name="connsiteY19" fmla="*/ 27327 h 6113623"/>
              <a:gd name="connsiteX20" fmla="*/ 11154124 w 12689466"/>
              <a:gd name="connsiteY20" fmla="*/ 27327 h 6113623"/>
              <a:gd name="connsiteX21" fmla="*/ 12112587 w 12689466"/>
              <a:gd name="connsiteY21" fmla="*/ 27327 h 6113623"/>
              <a:gd name="connsiteX22" fmla="*/ 12585408 w 12689466"/>
              <a:gd name="connsiteY22" fmla="*/ 20247 h 6113623"/>
              <a:gd name="connsiteX23" fmla="*/ 12587112 w 12689466"/>
              <a:gd name="connsiteY23" fmla="*/ 20273 h 6113623"/>
              <a:gd name="connsiteX24" fmla="*/ 12689466 w 12689466"/>
              <a:gd name="connsiteY24" fmla="*/ 227010 h 6113623"/>
              <a:gd name="connsiteX0" fmla="*/ 0 w 12689466"/>
              <a:gd name="connsiteY0" fmla="*/ 6113623 h 6113623"/>
              <a:gd name="connsiteX1" fmla="*/ 0 w 12689466"/>
              <a:gd name="connsiteY1" fmla="*/ 29381 h 6113623"/>
              <a:gd name="connsiteX2" fmla="*/ 50612 w 12689466"/>
              <a:gd name="connsiteY2" fmla="*/ 30190 h 6113623"/>
              <a:gd name="connsiteX3" fmla="*/ 340155 w 12689466"/>
              <a:gd name="connsiteY3" fmla="*/ 27327 h 6113623"/>
              <a:gd name="connsiteX4" fmla="*/ 638807 w 12689466"/>
              <a:gd name="connsiteY4" fmla="*/ 27327 h 6113623"/>
              <a:gd name="connsiteX5" fmla="*/ 1597270 w 12689466"/>
              <a:gd name="connsiteY5" fmla="*/ 27327 h 6113623"/>
              <a:gd name="connsiteX6" fmla="*/ 2159847 w 12689466"/>
              <a:gd name="connsiteY6" fmla="*/ 27327 h 6113623"/>
              <a:gd name="connsiteX7" fmla="*/ 2722423 w 12689466"/>
              <a:gd name="connsiteY7" fmla="*/ 27327 h 6113623"/>
              <a:gd name="connsiteX8" fmla="*/ 3680887 w 12689466"/>
              <a:gd name="connsiteY8" fmla="*/ 27327 h 6113623"/>
              <a:gd name="connsiteX9" fmla="*/ 4111501 w 12689466"/>
              <a:gd name="connsiteY9" fmla="*/ 27327 h 6113623"/>
              <a:gd name="connsiteX10" fmla="*/ 5069965 w 12689466"/>
              <a:gd name="connsiteY10" fmla="*/ 27327 h 6113623"/>
              <a:gd name="connsiteX11" fmla="*/ 6028428 w 12689466"/>
              <a:gd name="connsiteY11" fmla="*/ 27327 h 6113623"/>
              <a:gd name="connsiteX12" fmla="*/ 6363726 w 12689466"/>
              <a:gd name="connsiteY12" fmla="*/ 443 h 6113623"/>
              <a:gd name="connsiteX13" fmla="*/ 6722966 w 12689466"/>
              <a:gd name="connsiteY13" fmla="*/ 27327 h 6113623"/>
              <a:gd name="connsiteX14" fmla="*/ 7681430 w 12689466"/>
              <a:gd name="connsiteY14" fmla="*/ 27327 h 6113623"/>
              <a:gd name="connsiteX15" fmla="*/ 8244006 w 12689466"/>
              <a:gd name="connsiteY15" fmla="*/ 27327 h 6113623"/>
              <a:gd name="connsiteX16" fmla="*/ 8806583 w 12689466"/>
              <a:gd name="connsiteY16" fmla="*/ 27327 h 6113623"/>
              <a:gd name="connsiteX17" fmla="*/ 9633084 w 12689466"/>
              <a:gd name="connsiteY17" fmla="*/ 27327 h 6113623"/>
              <a:gd name="connsiteX18" fmla="*/ 10195660 w 12689466"/>
              <a:gd name="connsiteY18" fmla="*/ 27327 h 6113623"/>
              <a:gd name="connsiteX19" fmla="*/ 11154124 w 12689466"/>
              <a:gd name="connsiteY19" fmla="*/ 27327 h 6113623"/>
              <a:gd name="connsiteX20" fmla="*/ 12112587 w 12689466"/>
              <a:gd name="connsiteY20" fmla="*/ 27327 h 6113623"/>
              <a:gd name="connsiteX21" fmla="*/ 12585408 w 12689466"/>
              <a:gd name="connsiteY21" fmla="*/ 20247 h 6113623"/>
              <a:gd name="connsiteX22" fmla="*/ 12587112 w 12689466"/>
              <a:gd name="connsiteY22" fmla="*/ 20273 h 6113623"/>
              <a:gd name="connsiteX23" fmla="*/ 12689466 w 12689466"/>
              <a:gd name="connsiteY23" fmla="*/ 227010 h 6113623"/>
              <a:gd name="connsiteX0" fmla="*/ 0 w 12689466"/>
              <a:gd name="connsiteY0" fmla="*/ 29381 h 227010"/>
              <a:gd name="connsiteX1" fmla="*/ 50612 w 12689466"/>
              <a:gd name="connsiteY1" fmla="*/ 30190 h 227010"/>
              <a:gd name="connsiteX2" fmla="*/ 340155 w 12689466"/>
              <a:gd name="connsiteY2" fmla="*/ 27327 h 227010"/>
              <a:gd name="connsiteX3" fmla="*/ 638807 w 12689466"/>
              <a:gd name="connsiteY3" fmla="*/ 27327 h 227010"/>
              <a:gd name="connsiteX4" fmla="*/ 1597270 w 12689466"/>
              <a:gd name="connsiteY4" fmla="*/ 27327 h 227010"/>
              <a:gd name="connsiteX5" fmla="*/ 2159847 w 12689466"/>
              <a:gd name="connsiteY5" fmla="*/ 27327 h 227010"/>
              <a:gd name="connsiteX6" fmla="*/ 2722423 w 12689466"/>
              <a:gd name="connsiteY6" fmla="*/ 27327 h 227010"/>
              <a:gd name="connsiteX7" fmla="*/ 3680887 w 12689466"/>
              <a:gd name="connsiteY7" fmla="*/ 27327 h 227010"/>
              <a:gd name="connsiteX8" fmla="*/ 4111501 w 12689466"/>
              <a:gd name="connsiteY8" fmla="*/ 27327 h 227010"/>
              <a:gd name="connsiteX9" fmla="*/ 5069965 w 12689466"/>
              <a:gd name="connsiteY9" fmla="*/ 27327 h 227010"/>
              <a:gd name="connsiteX10" fmla="*/ 6028428 w 12689466"/>
              <a:gd name="connsiteY10" fmla="*/ 27327 h 227010"/>
              <a:gd name="connsiteX11" fmla="*/ 6363726 w 12689466"/>
              <a:gd name="connsiteY11" fmla="*/ 443 h 227010"/>
              <a:gd name="connsiteX12" fmla="*/ 6722966 w 12689466"/>
              <a:gd name="connsiteY12" fmla="*/ 27327 h 227010"/>
              <a:gd name="connsiteX13" fmla="*/ 7681430 w 12689466"/>
              <a:gd name="connsiteY13" fmla="*/ 27327 h 227010"/>
              <a:gd name="connsiteX14" fmla="*/ 8244006 w 12689466"/>
              <a:gd name="connsiteY14" fmla="*/ 27327 h 227010"/>
              <a:gd name="connsiteX15" fmla="*/ 8806583 w 12689466"/>
              <a:gd name="connsiteY15" fmla="*/ 27327 h 227010"/>
              <a:gd name="connsiteX16" fmla="*/ 9633084 w 12689466"/>
              <a:gd name="connsiteY16" fmla="*/ 27327 h 227010"/>
              <a:gd name="connsiteX17" fmla="*/ 10195660 w 12689466"/>
              <a:gd name="connsiteY17" fmla="*/ 27327 h 227010"/>
              <a:gd name="connsiteX18" fmla="*/ 11154124 w 12689466"/>
              <a:gd name="connsiteY18" fmla="*/ 27327 h 227010"/>
              <a:gd name="connsiteX19" fmla="*/ 12112587 w 12689466"/>
              <a:gd name="connsiteY19" fmla="*/ 27327 h 227010"/>
              <a:gd name="connsiteX20" fmla="*/ 12585408 w 12689466"/>
              <a:gd name="connsiteY20" fmla="*/ 20247 h 227010"/>
              <a:gd name="connsiteX21" fmla="*/ 12587112 w 12689466"/>
              <a:gd name="connsiteY21" fmla="*/ 20273 h 227010"/>
              <a:gd name="connsiteX22" fmla="*/ 12689466 w 12689466"/>
              <a:gd name="connsiteY22" fmla="*/ 227010 h 227010"/>
              <a:gd name="connsiteX0" fmla="*/ 0 w 12587112"/>
              <a:gd name="connsiteY0" fmla="*/ 29381 h 46872"/>
              <a:gd name="connsiteX1" fmla="*/ 50612 w 12587112"/>
              <a:gd name="connsiteY1" fmla="*/ 30190 h 46872"/>
              <a:gd name="connsiteX2" fmla="*/ 340155 w 12587112"/>
              <a:gd name="connsiteY2" fmla="*/ 27327 h 46872"/>
              <a:gd name="connsiteX3" fmla="*/ 638807 w 12587112"/>
              <a:gd name="connsiteY3" fmla="*/ 27327 h 46872"/>
              <a:gd name="connsiteX4" fmla="*/ 1597270 w 12587112"/>
              <a:gd name="connsiteY4" fmla="*/ 27327 h 46872"/>
              <a:gd name="connsiteX5" fmla="*/ 2159847 w 12587112"/>
              <a:gd name="connsiteY5" fmla="*/ 27327 h 46872"/>
              <a:gd name="connsiteX6" fmla="*/ 2722423 w 12587112"/>
              <a:gd name="connsiteY6" fmla="*/ 27327 h 46872"/>
              <a:gd name="connsiteX7" fmla="*/ 3680887 w 12587112"/>
              <a:gd name="connsiteY7" fmla="*/ 27327 h 46872"/>
              <a:gd name="connsiteX8" fmla="*/ 4111501 w 12587112"/>
              <a:gd name="connsiteY8" fmla="*/ 27327 h 46872"/>
              <a:gd name="connsiteX9" fmla="*/ 5069965 w 12587112"/>
              <a:gd name="connsiteY9" fmla="*/ 27327 h 46872"/>
              <a:gd name="connsiteX10" fmla="*/ 6028428 w 12587112"/>
              <a:gd name="connsiteY10" fmla="*/ 27327 h 46872"/>
              <a:gd name="connsiteX11" fmla="*/ 6363726 w 12587112"/>
              <a:gd name="connsiteY11" fmla="*/ 443 h 46872"/>
              <a:gd name="connsiteX12" fmla="*/ 6722966 w 12587112"/>
              <a:gd name="connsiteY12" fmla="*/ 27327 h 46872"/>
              <a:gd name="connsiteX13" fmla="*/ 7681430 w 12587112"/>
              <a:gd name="connsiteY13" fmla="*/ 27327 h 46872"/>
              <a:gd name="connsiteX14" fmla="*/ 8244006 w 12587112"/>
              <a:gd name="connsiteY14" fmla="*/ 27327 h 46872"/>
              <a:gd name="connsiteX15" fmla="*/ 8806583 w 12587112"/>
              <a:gd name="connsiteY15" fmla="*/ 27327 h 46872"/>
              <a:gd name="connsiteX16" fmla="*/ 9633084 w 12587112"/>
              <a:gd name="connsiteY16" fmla="*/ 27327 h 46872"/>
              <a:gd name="connsiteX17" fmla="*/ 10195660 w 12587112"/>
              <a:gd name="connsiteY17" fmla="*/ 27327 h 46872"/>
              <a:gd name="connsiteX18" fmla="*/ 11154124 w 12587112"/>
              <a:gd name="connsiteY18" fmla="*/ 27327 h 46872"/>
              <a:gd name="connsiteX19" fmla="*/ 12112587 w 12587112"/>
              <a:gd name="connsiteY19" fmla="*/ 27327 h 46872"/>
              <a:gd name="connsiteX20" fmla="*/ 12585408 w 12587112"/>
              <a:gd name="connsiteY20" fmla="*/ 20247 h 46872"/>
              <a:gd name="connsiteX21" fmla="*/ 12587112 w 12587112"/>
              <a:gd name="connsiteY21" fmla="*/ 20273 h 46872"/>
              <a:gd name="connsiteX0" fmla="*/ 0 w 12587112"/>
              <a:gd name="connsiteY0" fmla="*/ 29381 h 46872"/>
              <a:gd name="connsiteX1" fmla="*/ 50612 w 12587112"/>
              <a:gd name="connsiteY1" fmla="*/ 30190 h 46872"/>
              <a:gd name="connsiteX2" fmla="*/ 340155 w 12587112"/>
              <a:gd name="connsiteY2" fmla="*/ 27327 h 46872"/>
              <a:gd name="connsiteX3" fmla="*/ 638807 w 12587112"/>
              <a:gd name="connsiteY3" fmla="*/ 27327 h 46872"/>
              <a:gd name="connsiteX4" fmla="*/ 1597270 w 12587112"/>
              <a:gd name="connsiteY4" fmla="*/ 27327 h 46872"/>
              <a:gd name="connsiteX5" fmla="*/ 2159847 w 12587112"/>
              <a:gd name="connsiteY5" fmla="*/ 27327 h 46872"/>
              <a:gd name="connsiteX6" fmla="*/ 2722423 w 12587112"/>
              <a:gd name="connsiteY6" fmla="*/ 27327 h 46872"/>
              <a:gd name="connsiteX7" fmla="*/ 3680887 w 12587112"/>
              <a:gd name="connsiteY7" fmla="*/ 27327 h 46872"/>
              <a:gd name="connsiteX8" fmla="*/ 4111501 w 12587112"/>
              <a:gd name="connsiteY8" fmla="*/ 27327 h 46872"/>
              <a:gd name="connsiteX9" fmla="*/ 5069965 w 12587112"/>
              <a:gd name="connsiteY9" fmla="*/ 27327 h 46872"/>
              <a:gd name="connsiteX10" fmla="*/ 6028428 w 12587112"/>
              <a:gd name="connsiteY10" fmla="*/ 27327 h 46872"/>
              <a:gd name="connsiteX11" fmla="*/ 6363726 w 12587112"/>
              <a:gd name="connsiteY11" fmla="*/ 443 h 46872"/>
              <a:gd name="connsiteX12" fmla="*/ 6722966 w 12587112"/>
              <a:gd name="connsiteY12" fmla="*/ 27327 h 46872"/>
              <a:gd name="connsiteX13" fmla="*/ 7681430 w 12587112"/>
              <a:gd name="connsiteY13" fmla="*/ 27327 h 46872"/>
              <a:gd name="connsiteX14" fmla="*/ 8244006 w 12587112"/>
              <a:gd name="connsiteY14" fmla="*/ 27327 h 46872"/>
              <a:gd name="connsiteX15" fmla="*/ 8806583 w 12587112"/>
              <a:gd name="connsiteY15" fmla="*/ 27327 h 46872"/>
              <a:gd name="connsiteX16" fmla="*/ 9633084 w 12587112"/>
              <a:gd name="connsiteY16" fmla="*/ 27327 h 46872"/>
              <a:gd name="connsiteX17" fmla="*/ 10195660 w 12587112"/>
              <a:gd name="connsiteY17" fmla="*/ 27327 h 46872"/>
              <a:gd name="connsiteX18" fmla="*/ 11154124 w 12587112"/>
              <a:gd name="connsiteY18" fmla="*/ 27327 h 46872"/>
              <a:gd name="connsiteX19" fmla="*/ 12112587 w 12587112"/>
              <a:gd name="connsiteY19" fmla="*/ 27327 h 46872"/>
              <a:gd name="connsiteX20" fmla="*/ 12377046 w 12587112"/>
              <a:gd name="connsiteY20" fmla="*/ 25842 h 46872"/>
              <a:gd name="connsiteX21" fmla="*/ 12585408 w 12587112"/>
              <a:gd name="connsiteY21" fmla="*/ 20247 h 46872"/>
              <a:gd name="connsiteX22" fmla="*/ 12587112 w 12587112"/>
              <a:gd name="connsiteY22" fmla="*/ 20273 h 46872"/>
              <a:gd name="connsiteX0" fmla="*/ 0 w 12585408"/>
              <a:gd name="connsiteY0" fmla="*/ 29381 h 46872"/>
              <a:gd name="connsiteX1" fmla="*/ 50612 w 12585408"/>
              <a:gd name="connsiteY1" fmla="*/ 30190 h 46872"/>
              <a:gd name="connsiteX2" fmla="*/ 340155 w 12585408"/>
              <a:gd name="connsiteY2" fmla="*/ 27327 h 46872"/>
              <a:gd name="connsiteX3" fmla="*/ 638807 w 12585408"/>
              <a:gd name="connsiteY3" fmla="*/ 27327 h 46872"/>
              <a:gd name="connsiteX4" fmla="*/ 1597270 w 12585408"/>
              <a:gd name="connsiteY4" fmla="*/ 27327 h 46872"/>
              <a:gd name="connsiteX5" fmla="*/ 2159847 w 12585408"/>
              <a:gd name="connsiteY5" fmla="*/ 27327 h 46872"/>
              <a:gd name="connsiteX6" fmla="*/ 2722423 w 12585408"/>
              <a:gd name="connsiteY6" fmla="*/ 27327 h 46872"/>
              <a:gd name="connsiteX7" fmla="*/ 3680887 w 12585408"/>
              <a:gd name="connsiteY7" fmla="*/ 27327 h 46872"/>
              <a:gd name="connsiteX8" fmla="*/ 4111501 w 12585408"/>
              <a:gd name="connsiteY8" fmla="*/ 27327 h 46872"/>
              <a:gd name="connsiteX9" fmla="*/ 5069965 w 12585408"/>
              <a:gd name="connsiteY9" fmla="*/ 27327 h 46872"/>
              <a:gd name="connsiteX10" fmla="*/ 6028428 w 12585408"/>
              <a:gd name="connsiteY10" fmla="*/ 27327 h 46872"/>
              <a:gd name="connsiteX11" fmla="*/ 6363726 w 12585408"/>
              <a:gd name="connsiteY11" fmla="*/ 443 h 46872"/>
              <a:gd name="connsiteX12" fmla="*/ 6722966 w 12585408"/>
              <a:gd name="connsiteY12" fmla="*/ 27327 h 46872"/>
              <a:gd name="connsiteX13" fmla="*/ 7681430 w 12585408"/>
              <a:gd name="connsiteY13" fmla="*/ 27327 h 46872"/>
              <a:gd name="connsiteX14" fmla="*/ 8244006 w 12585408"/>
              <a:gd name="connsiteY14" fmla="*/ 27327 h 46872"/>
              <a:gd name="connsiteX15" fmla="*/ 8806583 w 12585408"/>
              <a:gd name="connsiteY15" fmla="*/ 27327 h 46872"/>
              <a:gd name="connsiteX16" fmla="*/ 9633084 w 12585408"/>
              <a:gd name="connsiteY16" fmla="*/ 27327 h 46872"/>
              <a:gd name="connsiteX17" fmla="*/ 10195660 w 12585408"/>
              <a:gd name="connsiteY17" fmla="*/ 27327 h 46872"/>
              <a:gd name="connsiteX18" fmla="*/ 11154124 w 12585408"/>
              <a:gd name="connsiteY18" fmla="*/ 27327 h 46872"/>
              <a:gd name="connsiteX19" fmla="*/ 12112587 w 12585408"/>
              <a:gd name="connsiteY19" fmla="*/ 27327 h 46872"/>
              <a:gd name="connsiteX20" fmla="*/ 12377046 w 12585408"/>
              <a:gd name="connsiteY20" fmla="*/ 25842 h 46872"/>
              <a:gd name="connsiteX21" fmla="*/ 12585408 w 12585408"/>
              <a:gd name="connsiteY21" fmla="*/ 20247 h 46872"/>
              <a:gd name="connsiteX0" fmla="*/ 0 w 12377046"/>
              <a:gd name="connsiteY0" fmla="*/ 29381 h 46872"/>
              <a:gd name="connsiteX1" fmla="*/ 50612 w 12377046"/>
              <a:gd name="connsiteY1" fmla="*/ 30190 h 46872"/>
              <a:gd name="connsiteX2" fmla="*/ 340155 w 12377046"/>
              <a:gd name="connsiteY2" fmla="*/ 27327 h 46872"/>
              <a:gd name="connsiteX3" fmla="*/ 638807 w 12377046"/>
              <a:gd name="connsiteY3" fmla="*/ 27327 h 46872"/>
              <a:gd name="connsiteX4" fmla="*/ 1597270 w 12377046"/>
              <a:gd name="connsiteY4" fmla="*/ 27327 h 46872"/>
              <a:gd name="connsiteX5" fmla="*/ 2159847 w 12377046"/>
              <a:gd name="connsiteY5" fmla="*/ 27327 h 46872"/>
              <a:gd name="connsiteX6" fmla="*/ 2722423 w 12377046"/>
              <a:gd name="connsiteY6" fmla="*/ 27327 h 46872"/>
              <a:gd name="connsiteX7" fmla="*/ 3680887 w 12377046"/>
              <a:gd name="connsiteY7" fmla="*/ 27327 h 46872"/>
              <a:gd name="connsiteX8" fmla="*/ 4111501 w 12377046"/>
              <a:gd name="connsiteY8" fmla="*/ 27327 h 46872"/>
              <a:gd name="connsiteX9" fmla="*/ 5069965 w 12377046"/>
              <a:gd name="connsiteY9" fmla="*/ 27327 h 46872"/>
              <a:gd name="connsiteX10" fmla="*/ 6028428 w 12377046"/>
              <a:gd name="connsiteY10" fmla="*/ 27327 h 46872"/>
              <a:gd name="connsiteX11" fmla="*/ 6363726 w 12377046"/>
              <a:gd name="connsiteY11" fmla="*/ 443 h 46872"/>
              <a:gd name="connsiteX12" fmla="*/ 6722966 w 12377046"/>
              <a:gd name="connsiteY12" fmla="*/ 27327 h 46872"/>
              <a:gd name="connsiteX13" fmla="*/ 7681430 w 12377046"/>
              <a:gd name="connsiteY13" fmla="*/ 27327 h 46872"/>
              <a:gd name="connsiteX14" fmla="*/ 8244006 w 12377046"/>
              <a:gd name="connsiteY14" fmla="*/ 27327 h 46872"/>
              <a:gd name="connsiteX15" fmla="*/ 8806583 w 12377046"/>
              <a:gd name="connsiteY15" fmla="*/ 27327 h 46872"/>
              <a:gd name="connsiteX16" fmla="*/ 9633084 w 12377046"/>
              <a:gd name="connsiteY16" fmla="*/ 27327 h 46872"/>
              <a:gd name="connsiteX17" fmla="*/ 10195660 w 12377046"/>
              <a:gd name="connsiteY17" fmla="*/ 27327 h 46872"/>
              <a:gd name="connsiteX18" fmla="*/ 11154124 w 12377046"/>
              <a:gd name="connsiteY18" fmla="*/ 27327 h 46872"/>
              <a:gd name="connsiteX19" fmla="*/ 12112587 w 12377046"/>
              <a:gd name="connsiteY19" fmla="*/ 27327 h 46872"/>
              <a:gd name="connsiteX20" fmla="*/ 12377046 w 12377046"/>
              <a:gd name="connsiteY20" fmla="*/ 25842 h 46872"/>
              <a:gd name="connsiteX0" fmla="*/ 0 w 12326434"/>
              <a:gd name="connsiteY0" fmla="*/ 30190 h 46872"/>
              <a:gd name="connsiteX1" fmla="*/ 289543 w 12326434"/>
              <a:gd name="connsiteY1" fmla="*/ 27327 h 46872"/>
              <a:gd name="connsiteX2" fmla="*/ 588195 w 12326434"/>
              <a:gd name="connsiteY2" fmla="*/ 27327 h 46872"/>
              <a:gd name="connsiteX3" fmla="*/ 1546658 w 12326434"/>
              <a:gd name="connsiteY3" fmla="*/ 27327 h 46872"/>
              <a:gd name="connsiteX4" fmla="*/ 2109235 w 12326434"/>
              <a:gd name="connsiteY4" fmla="*/ 27327 h 46872"/>
              <a:gd name="connsiteX5" fmla="*/ 2671811 w 12326434"/>
              <a:gd name="connsiteY5" fmla="*/ 27327 h 46872"/>
              <a:gd name="connsiteX6" fmla="*/ 3630275 w 12326434"/>
              <a:gd name="connsiteY6" fmla="*/ 27327 h 46872"/>
              <a:gd name="connsiteX7" fmla="*/ 4060889 w 12326434"/>
              <a:gd name="connsiteY7" fmla="*/ 27327 h 46872"/>
              <a:gd name="connsiteX8" fmla="*/ 5019353 w 12326434"/>
              <a:gd name="connsiteY8" fmla="*/ 27327 h 46872"/>
              <a:gd name="connsiteX9" fmla="*/ 5977816 w 12326434"/>
              <a:gd name="connsiteY9" fmla="*/ 27327 h 46872"/>
              <a:gd name="connsiteX10" fmla="*/ 6313114 w 12326434"/>
              <a:gd name="connsiteY10" fmla="*/ 443 h 46872"/>
              <a:gd name="connsiteX11" fmla="*/ 6672354 w 12326434"/>
              <a:gd name="connsiteY11" fmla="*/ 27327 h 46872"/>
              <a:gd name="connsiteX12" fmla="*/ 7630818 w 12326434"/>
              <a:gd name="connsiteY12" fmla="*/ 27327 h 46872"/>
              <a:gd name="connsiteX13" fmla="*/ 8193394 w 12326434"/>
              <a:gd name="connsiteY13" fmla="*/ 27327 h 46872"/>
              <a:gd name="connsiteX14" fmla="*/ 8755971 w 12326434"/>
              <a:gd name="connsiteY14" fmla="*/ 27327 h 46872"/>
              <a:gd name="connsiteX15" fmla="*/ 9582472 w 12326434"/>
              <a:gd name="connsiteY15" fmla="*/ 27327 h 46872"/>
              <a:gd name="connsiteX16" fmla="*/ 10145048 w 12326434"/>
              <a:gd name="connsiteY16" fmla="*/ 27327 h 46872"/>
              <a:gd name="connsiteX17" fmla="*/ 11103512 w 12326434"/>
              <a:gd name="connsiteY17" fmla="*/ 27327 h 46872"/>
              <a:gd name="connsiteX18" fmla="*/ 12061975 w 12326434"/>
              <a:gd name="connsiteY18" fmla="*/ 27327 h 46872"/>
              <a:gd name="connsiteX19" fmla="*/ 12326434 w 12326434"/>
              <a:gd name="connsiteY19" fmla="*/ 25842 h 46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326434" h="46872">
                <a:moveTo>
                  <a:pt x="0" y="30190"/>
                </a:moveTo>
                <a:lnTo>
                  <a:pt x="289543" y="27327"/>
                </a:lnTo>
                <a:cubicBezTo>
                  <a:pt x="428013" y="17219"/>
                  <a:pt x="463877" y="14292"/>
                  <a:pt x="588195" y="27327"/>
                </a:cubicBezTo>
                <a:cubicBezTo>
                  <a:pt x="712513" y="40362"/>
                  <a:pt x="1207939" y="63879"/>
                  <a:pt x="1546658" y="27327"/>
                </a:cubicBezTo>
                <a:cubicBezTo>
                  <a:pt x="1885377" y="-9225"/>
                  <a:pt x="1918453" y="48"/>
                  <a:pt x="2109235" y="27327"/>
                </a:cubicBezTo>
                <a:cubicBezTo>
                  <a:pt x="2300017" y="54606"/>
                  <a:pt x="2517779" y="33170"/>
                  <a:pt x="2671811" y="27327"/>
                </a:cubicBezTo>
                <a:cubicBezTo>
                  <a:pt x="2825843" y="21484"/>
                  <a:pt x="3253268" y="2153"/>
                  <a:pt x="3630275" y="27327"/>
                </a:cubicBezTo>
                <a:cubicBezTo>
                  <a:pt x="4007282" y="52501"/>
                  <a:pt x="3851613" y="43571"/>
                  <a:pt x="4060889" y="27327"/>
                </a:cubicBezTo>
                <a:cubicBezTo>
                  <a:pt x="4270165" y="11083"/>
                  <a:pt x="4634897" y="69270"/>
                  <a:pt x="5019353" y="27327"/>
                </a:cubicBezTo>
                <a:cubicBezTo>
                  <a:pt x="5403810" y="-14616"/>
                  <a:pt x="5547716" y="72887"/>
                  <a:pt x="5977816" y="27327"/>
                </a:cubicBezTo>
                <a:cubicBezTo>
                  <a:pt x="6139106" y="10242"/>
                  <a:pt x="6237912" y="2311"/>
                  <a:pt x="6313114" y="443"/>
                </a:cubicBezTo>
                <a:cubicBezTo>
                  <a:pt x="6438446" y="-2671"/>
                  <a:pt x="6498205" y="11059"/>
                  <a:pt x="6672354" y="27327"/>
                </a:cubicBezTo>
                <a:cubicBezTo>
                  <a:pt x="6950995" y="53356"/>
                  <a:pt x="7210323" y="20839"/>
                  <a:pt x="7630818" y="27327"/>
                </a:cubicBezTo>
                <a:cubicBezTo>
                  <a:pt x="8051313" y="33815"/>
                  <a:pt x="8080865" y="35258"/>
                  <a:pt x="8193394" y="27327"/>
                </a:cubicBezTo>
                <a:cubicBezTo>
                  <a:pt x="8305923" y="19396"/>
                  <a:pt x="8576748" y="54365"/>
                  <a:pt x="8755971" y="27327"/>
                </a:cubicBezTo>
                <a:cubicBezTo>
                  <a:pt x="8935194" y="289"/>
                  <a:pt x="9333297" y="49239"/>
                  <a:pt x="9582472" y="27327"/>
                </a:cubicBezTo>
                <a:cubicBezTo>
                  <a:pt x="9831647" y="5415"/>
                  <a:pt x="10030375" y="23726"/>
                  <a:pt x="10145048" y="27327"/>
                </a:cubicBezTo>
                <a:cubicBezTo>
                  <a:pt x="10259721" y="30928"/>
                  <a:pt x="10753327" y="6386"/>
                  <a:pt x="11103512" y="27327"/>
                </a:cubicBezTo>
                <a:cubicBezTo>
                  <a:pt x="11453697" y="48268"/>
                  <a:pt x="11858155" y="27574"/>
                  <a:pt x="12061975" y="27327"/>
                </a:cubicBezTo>
                <a:lnTo>
                  <a:pt x="12326434" y="25842"/>
                </a:lnTo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BE33FA9-FEBC-8B42-D687-325BD8754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" y="2265194"/>
            <a:ext cx="12192002" cy="4726502"/>
          </a:xfrm>
          <a:custGeom>
            <a:avLst/>
            <a:gdLst>
              <a:gd name="connsiteX0" fmla="*/ 0 w 12192002"/>
              <a:gd name="connsiteY0" fmla="*/ 0 h 4726502"/>
              <a:gd name="connsiteX1" fmla="*/ 921173 w 12192002"/>
              <a:gd name="connsiteY1" fmla="*/ 0 h 4726502"/>
              <a:gd name="connsiteX2" fmla="*/ 1842347 w 12192002"/>
              <a:gd name="connsiteY2" fmla="*/ 0 h 4726502"/>
              <a:gd name="connsiteX3" fmla="*/ 2519680 w 12192002"/>
              <a:gd name="connsiteY3" fmla="*/ 0 h 4726502"/>
              <a:gd name="connsiteX4" fmla="*/ 3318934 w 12192002"/>
              <a:gd name="connsiteY4" fmla="*/ 0 h 4726502"/>
              <a:gd name="connsiteX5" fmla="*/ 3996267 w 12192002"/>
              <a:gd name="connsiteY5" fmla="*/ 0 h 4726502"/>
              <a:gd name="connsiteX6" fmla="*/ 4673601 w 12192002"/>
              <a:gd name="connsiteY6" fmla="*/ 0 h 4726502"/>
              <a:gd name="connsiteX7" fmla="*/ 5350934 w 12192002"/>
              <a:gd name="connsiteY7" fmla="*/ 0 h 4726502"/>
              <a:gd name="connsiteX8" fmla="*/ 5662508 w 12192002"/>
              <a:gd name="connsiteY8" fmla="*/ 0 h 4726502"/>
              <a:gd name="connsiteX9" fmla="*/ 6461761 w 12192002"/>
              <a:gd name="connsiteY9" fmla="*/ 0 h 4726502"/>
              <a:gd name="connsiteX10" fmla="*/ 6773334 w 12192002"/>
              <a:gd name="connsiteY10" fmla="*/ 0 h 4726502"/>
              <a:gd name="connsiteX11" fmla="*/ 7450668 w 12192002"/>
              <a:gd name="connsiteY11" fmla="*/ 0 h 4726502"/>
              <a:gd name="connsiteX12" fmla="*/ 8371841 w 12192002"/>
              <a:gd name="connsiteY12" fmla="*/ 0 h 4726502"/>
              <a:gd name="connsiteX13" fmla="*/ 9293015 w 12192002"/>
              <a:gd name="connsiteY13" fmla="*/ 0 h 4726502"/>
              <a:gd name="connsiteX14" fmla="*/ 10092268 w 12192002"/>
              <a:gd name="connsiteY14" fmla="*/ 0 h 4726502"/>
              <a:gd name="connsiteX15" fmla="*/ 10647682 w 12192002"/>
              <a:gd name="connsiteY15" fmla="*/ 0 h 4726502"/>
              <a:gd name="connsiteX16" fmla="*/ 10959255 w 12192002"/>
              <a:gd name="connsiteY16" fmla="*/ 0 h 4726502"/>
              <a:gd name="connsiteX17" fmla="*/ 11514669 w 12192002"/>
              <a:gd name="connsiteY17" fmla="*/ 0 h 4726502"/>
              <a:gd name="connsiteX18" fmla="*/ 12192002 w 12192002"/>
              <a:gd name="connsiteY18" fmla="*/ 0 h 4726502"/>
              <a:gd name="connsiteX19" fmla="*/ 12192002 w 12192002"/>
              <a:gd name="connsiteY19" fmla="*/ 769745 h 4726502"/>
              <a:gd name="connsiteX20" fmla="*/ 12192002 w 12192002"/>
              <a:gd name="connsiteY20" fmla="*/ 1539489 h 4726502"/>
              <a:gd name="connsiteX21" fmla="*/ 12192002 w 12192002"/>
              <a:gd name="connsiteY21" fmla="*/ 2120174 h 4726502"/>
              <a:gd name="connsiteX22" fmla="*/ 12192002 w 12192002"/>
              <a:gd name="connsiteY22" fmla="*/ 2889918 h 4726502"/>
              <a:gd name="connsiteX23" fmla="*/ 12192002 w 12192002"/>
              <a:gd name="connsiteY23" fmla="*/ 3470603 h 4726502"/>
              <a:gd name="connsiteX24" fmla="*/ 12192002 w 12192002"/>
              <a:gd name="connsiteY24" fmla="*/ 4726502 h 4726502"/>
              <a:gd name="connsiteX25" fmla="*/ 11270829 w 12192002"/>
              <a:gd name="connsiteY25" fmla="*/ 4726502 h 4726502"/>
              <a:gd name="connsiteX26" fmla="*/ 10715415 w 12192002"/>
              <a:gd name="connsiteY26" fmla="*/ 4726502 h 4726502"/>
              <a:gd name="connsiteX27" fmla="*/ 9916162 w 12192002"/>
              <a:gd name="connsiteY27" fmla="*/ 4726502 h 4726502"/>
              <a:gd name="connsiteX28" fmla="*/ 9604588 w 12192002"/>
              <a:gd name="connsiteY28" fmla="*/ 4726502 h 4726502"/>
              <a:gd name="connsiteX29" fmla="*/ 8683415 w 12192002"/>
              <a:gd name="connsiteY29" fmla="*/ 4726502 h 4726502"/>
              <a:gd name="connsiteX30" fmla="*/ 8128001 w 12192002"/>
              <a:gd name="connsiteY30" fmla="*/ 4726502 h 4726502"/>
              <a:gd name="connsiteX31" fmla="*/ 7450668 w 12192002"/>
              <a:gd name="connsiteY31" fmla="*/ 4726502 h 4726502"/>
              <a:gd name="connsiteX32" fmla="*/ 7017174 w 12192002"/>
              <a:gd name="connsiteY32" fmla="*/ 4726502 h 4726502"/>
              <a:gd name="connsiteX33" fmla="*/ 6217921 w 12192002"/>
              <a:gd name="connsiteY33" fmla="*/ 4726502 h 4726502"/>
              <a:gd name="connsiteX34" fmla="*/ 5296748 w 12192002"/>
              <a:gd name="connsiteY34" fmla="*/ 4726502 h 4726502"/>
              <a:gd name="connsiteX35" fmla="*/ 4741334 w 12192002"/>
              <a:gd name="connsiteY35" fmla="*/ 4726502 h 4726502"/>
              <a:gd name="connsiteX36" fmla="*/ 3820161 w 12192002"/>
              <a:gd name="connsiteY36" fmla="*/ 4726502 h 4726502"/>
              <a:gd name="connsiteX37" fmla="*/ 3142827 w 12192002"/>
              <a:gd name="connsiteY37" fmla="*/ 4726502 h 4726502"/>
              <a:gd name="connsiteX38" fmla="*/ 2221654 w 12192002"/>
              <a:gd name="connsiteY38" fmla="*/ 4726502 h 4726502"/>
              <a:gd name="connsiteX39" fmla="*/ 1300480 w 12192002"/>
              <a:gd name="connsiteY39" fmla="*/ 4726502 h 4726502"/>
              <a:gd name="connsiteX40" fmla="*/ 866987 w 12192002"/>
              <a:gd name="connsiteY40" fmla="*/ 4726502 h 4726502"/>
              <a:gd name="connsiteX41" fmla="*/ 0 w 12192002"/>
              <a:gd name="connsiteY41" fmla="*/ 4726502 h 4726502"/>
              <a:gd name="connsiteX42" fmla="*/ 0 w 12192002"/>
              <a:gd name="connsiteY42" fmla="*/ 4051287 h 4726502"/>
              <a:gd name="connsiteX43" fmla="*/ 0 w 12192002"/>
              <a:gd name="connsiteY43" fmla="*/ 3281543 h 4726502"/>
              <a:gd name="connsiteX44" fmla="*/ 0 w 12192002"/>
              <a:gd name="connsiteY44" fmla="*/ 2748123 h 4726502"/>
              <a:gd name="connsiteX45" fmla="*/ 0 w 12192002"/>
              <a:gd name="connsiteY45" fmla="*/ 2214704 h 4726502"/>
              <a:gd name="connsiteX46" fmla="*/ 0 w 12192002"/>
              <a:gd name="connsiteY46" fmla="*/ 1444959 h 4726502"/>
              <a:gd name="connsiteX47" fmla="*/ 0 w 12192002"/>
              <a:gd name="connsiteY47" fmla="*/ 817010 h 4726502"/>
              <a:gd name="connsiteX48" fmla="*/ 0 w 12192002"/>
              <a:gd name="connsiteY48" fmla="*/ 0 h 4726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12192002" h="4726502" fill="none" extrusionOk="0">
                <a:moveTo>
                  <a:pt x="0" y="0"/>
                </a:moveTo>
                <a:cubicBezTo>
                  <a:pt x="435722" y="-9209"/>
                  <a:pt x="527255" y="-12790"/>
                  <a:pt x="921173" y="0"/>
                </a:cubicBezTo>
                <a:cubicBezTo>
                  <a:pt x="1315091" y="12790"/>
                  <a:pt x="1510224" y="-22657"/>
                  <a:pt x="1842347" y="0"/>
                </a:cubicBezTo>
                <a:cubicBezTo>
                  <a:pt x="2174470" y="22657"/>
                  <a:pt x="2276448" y="-6950"/>
                  <a:pt x="2519680" y="0"/>
                </a:cubicBezTo>
                <a:cubicBezTo>
                  <a:pt x="2762912" y="6950"/>
                  <a:pt x="3084903" y="34729"/>
                  <a:pt x="3318934" y="0"/>
                </a:cubicBezTo>
                <a:cubicBezTo>
                  <a:pt x="3552965" y="-34729"/>
                  <a:pt x="3714520" y="8364"/>
                  <a:pt x="3996267" y="0"/>
                </a:cubicBezTo>
                <a:cubicBezTo>
                  <a:pt x="4278014" y="-8364"/>
                  <a:pt x="4439022" y="31685"/>
                  <a:pt x="4673601" y="0"/>
                </a:cubicBezTo>
                <a:cubicBezTo>
                  <a:pt x="4908180" y="-31685"/>
                  <a:pt x="5017369" y="-31014"/>
                  <a:pt x="5350934" y="0"/>
                </a:cubicBezTo>
                <a:cubicBezTo>
                  <a:pt x="5684499" y="31014"/>
                  <a:pt x="5582796" y="-2748"/>
                  <a:pt x="5662508" y="0"/>
                </a:cubicBezTo>
                <a:cubicBezTo>
                  <a:pt x="5742220" y="2748"/>
                  <a:pt x="6225374" y="6082"/>
                  <a:pt x="6461761" y="0"/>
                </a:cubicBezTo>
                <a:cubicBezTo>
                  <a:pt x="6698148" y="-6082"/>
                  <a:pt x="6620998" y="-3551"/>
                  <a:pt x="6773334" y="0"/>
                </a:cubicBezTo>
                <a:cubicBezTo>
                  <a:pt x="6925670" y="3551"/>
                  <a:pt x="7123569" y="9064"/>
                  <a:pt x="7450668" y="0"/>
                </a:cubicBezTo>
                <a:cubicBezTo>
                  <a:pt x="7777767" y="-9064"/>
                  <a:pt x="8078986" y="41749"/>
                  <a:pt x="8371841" y="0"/>
                </a:cubicBezTo>
                <a:cubicBezTo>
                  <a:pt x="8664696" y="-41749"/>
                  <a:pt x="9100617" y="-7480"/>
                  <a:pt x="9293015" y="0"/>
                </a:cubicBezTo>
                <a:cubicBezTo>
                  <a:pt x="9485413" y="7480"/>
                  <a:pt x="9904765" y="6129"/>
                  <a:pt x="10092268" y="0"/>
                </a:cubicBezTo>
                <a:cubicBezTo>
                  <a:pt x="10279771" y="-6129"/>
                  <a:pt x="10528462" y="-14341"/>
                  <a:pt x="10647682" y="0"/>
                </a:cubicBezTo>
                <a:cubicBezTo>
                  <a:pt x="10766902" y="14341"/>
                  <a:pt x="10803593" y="-9937"/>
                  <a:pt x="10959255" y="0"/>
                </a:cubicBezTo>
                <a:cubicBezTo>
                  <a:pt x="11114917" y="9937"/>
                  <a:pt x="11351764" y="2862"/>
                  <a:pt x="11514669" y="0"/>
                </a:cubicBezTo>
                <a:cubicBezTo>
                  <a:pt x="11677574" y="-2862"/>
                  <a:pt x="11979594" y="-3376"/>
                  <a:pt x="12192002" y="0"/>
                </a:cubicBezTo>
                <a:cubicBezTo>
                  <a:pt x="12208103" y="297988"/>
                  <a:pt x="12186247" y="475984"/>
                  <a:pt x="12192002" y="769745"/>
                </a:cubicBezTo>
                <a:cubicBezTo>
                  <a:pt x="12197757" y="1063507"/>
                  <a:pt x="12169764" y="1254727"/>
                  <a:pt x="12192002" y="1539489"/>
                </a:cubicBezTo>
                <a:cubicBezTo>
                  <a:pt x="12214240" y="1824251"/>
                  <a:pt x="12185669" y="1875750"/>
                  <a:pt x="12192002" y="2120174"/>
                </a:cubicBezTo>
                <a:cubicBezTo>
                  <a:pt x="12198335" y="2364598"/>
                  <a:pt x="12174249" y="2709658"/>
                  <a:pt x="12192002" y="2889918"/>
                </a:cubicBezTo>
                <a:cubicBezTo>
                  <a:pt x="12209755" y="3070178"/>
                  <a:pt x="12198163" y="3199360"/>
                  <a:pt x="12192002" y="3470603"/>
                </a:cubicBezTo>
                <a:cubicBezTo>
                  <a:pt x="12185841" y="3741847"/>
                  <a:pt x="12224303" y="4156047"/>
                  <a:pt x="12192002" y="4726502"/>
                </a:cubicBezTo>
                <a:cubicBezTo>
                  <a:pt x="11784200" y="4698165"/>
                  <a:pt x="11536117" y="4707293"/>
                  <a:pt x="11270829" y="4726502"/>
                </a:cubicBezTo>
                <a:cubicBezTo>
                  <a:pt x="11005541" y="4745711"/>
                  <a:pt x="10870710" y="4739753"/>
                  <a:pt x="10715415" y="4726502"/>
                </a:cubicBezTo>
                <a:cubicBezTo>
                  <a:pt x="10560120" y="4713251"/>
                  <a:pt x="10170268" y="4719649"/>
                  <a:pt x="9916162" y="4726502"/>
                </a:cubicBezTo>
                <a:cubicBezTo>
                  <a:pt x="9662056" y="4733355"/>
                  <a:pt x="9688952" y="4730926"/>
                  <a:pt x="9604588" y="4726502"/>
                </a:cubicBezTo>
                <a:cubicBezTo>
                  <a:pt x="9520224" y="4722078"/>
                  <a:pt x="9117116" y="4698639"/>
                  <a:pt x="8683415" y="4726502"/>
                </a:cubicBezTo>
                <a:cubicBezTo>
                  <a:pt x="8249714" y="4754365"/>
                  <a:pt x="8379365" y="4702374"/>
                  <a:pt x="8128001" y="4726502"/>
                </a:cubicBezTo>
                <a:cubicBezTo>
                  <a:pt x="7876637" y="4750630"/>
                  <a:pt x="7713883" y="4706456"/>
                  <a:pt x="7450668" y="4726502"/>
                </a:cubicBezTo>
                <a:cubicBezTo>
                  <a:pt x="7187453" y="4746548"/>
                  <a:pt x="7135764" y="4718158"/>
                  <a:pt x="7017174" y="4726502"/>
                </a:cubicBezTo>
                <a:cubicBezTo>
                  <a:pt x="6898584" y="4734846"/>
                  <a:pt x="6408220" y="4759260"/>
                  <a:pt x="6217921" y="4726502"/>
                </a:cubicBezTo>
                <a:cubicBezTo>
                  <a:pt x="6027622" y="4693744"/>
                  <a:pt x="5629064" y="4707417"/>
                  <a:pt x="5296748" y="4726502"/>
                </a:cubicBezTo>
                <a:cubicBezTo>
                  <a:pt x="4964432" y="4745587"/>
                  <a:pt x="4883330" y="4736804"/>
                  <a:pt x="4741334" y="4726502"/>
                </a:cubicBezTo>
                <a:cubicBezTo>
                  <a:pt x="4599338" y="4716200"/>
                  <a:pt x="4255364" y="4702879"/>
                  <a:pt x="3820161" y="4726502"/>
                </a:cubicBezTo>
                <a:cubicBezTo>
                  <a:pt x="3384958" y="4750125"/>
                  <a:pt x="3459236" y="4747341"/>
                  <a:pt x="3142827" y="4726502"/>
                </a:cubicBezTo>
                <a:cubicBezTo>
                  <a:pt x="2826418" y="4705663"/>
                  <a:pt x="2557475" y="4709627"/>
                  <a:pt x="2221654" y="4726502"/>
                </a:cubicBezTo>
                <a:cubicBezTo>
                  <a:pt x="1885833" y="4743377"/>
                  <a:pt x="1488993" y="4704602"/>
                  <a:pt x="1300480" y="4726502"/>
                </a:cubicBezTo>
                <a:cubicBezTo>
                  <a:pt x="1111967" y="4748402"/>
                  <a:pt x="1064106" y="4707547"/>
                  <a:pt x="866987" y="4726502"/>
                </a:cubicBezTo>
                <a:cubicBezTo>
                  <a:pt x="669868" y="4745457"/>
                  <a:pt x="342471" y="4712681"/>
                  <a:pt x="0" y="4726502"/>
                </a:cubicBezTo>
                <a:cubicBezTo>
                  <a:pt x="28536" y="4540934"/>
                  <a:pt x="-25367" y="4187596"/>
                  <a:pt x="0" y="4051287"/>
                </a:cubicBezTo>
                <a:cubicBezTo>
                  <a:pt x="25367" y="3914978"/>
                  <a:pt x="-34210" y="3552613"/>
                  <a:pt x="0" y="3281543"/>
                </a:cubicBezTo>
                <a:cubicBezTo>
                  <a:pt x="34210" y="3010473"/>
                  <a:pt x="-10259" y="2997315"/>
                  <a:pt x="0" y="2748123"/>
                </a:cubicBezTo>
                <a:cubicBezTo>
                  <a:pt x="10259" y="2498931"/>
                  <a:pt x="-15671" y="2384522"/>
                  <a:pt x="0" y="2214704"/>
                </a:cubicBezTo>
                <a:cubicBezTo>
                  <a:pt x="15671" y="2044886"/>
                  <a:pt x="-35203" y="1697825"/>
                  <a:pt x="0" y="1444959"/>
                </a:cubicBezTo>
                <a:cubicBezTo>
                  <a:pt x="35203" y="1192093"/>
                  <a:pt x="15877" y="1068960"/>
                  <a:pt x="0" y="817010"/>
                </a:cubicBezTo>
                <a:cubicBezTo>
                  <a:pt x="-15877" y="565060"/>
                  <a:pt x="37419" y="404124"/>
                  <a:pt x="0" y="0"/>
                </a:cubicBezTo>
                <a:close/>
              </a:path>
              <a:path w="12192002" h="4726502" stroke="0" extrusionOk="0">
                <a:moveTo>
                  <a:pt x="0" y="0"/>
                </a:moveTo>
                <a:cubicBezTo>
                  <a:pt x="172476" y="-1237"/>
                  <a:pt x="362690" y="-25324"/>
                  <a:pt x="555413" y="0"/>
                </a:cubicBezTo>
                <a:cubicBezTo>
                  <a:pt x="748136" y="25324"/>
                  <a:pt x="771955" y="-1228"/>
                  <a:pt x="866987" y="0"/>
                </a:cubicBezTo>
                <a:cubicBezTo>
                  <a:pt x="962019" y="1228"/>
                  <a:pt x="1600613" y="23388"/>
                  <a:pt x="1788160" y="0"/>
                </a:cubicBezTo>
                <a:cubicBezTo>
                  <a:pt x="1975707" y="-23388"/>
                  <a:pt x="2106145" y="-1907"/>
                  <a:pt x="2343574" y="0"/>
                </a:cubicBezTo>
                <a:cubicBezTo>
                  <a:pt x="2581003" y="1907"/>
                  <a:pt x="2754788" y="-19448"/>
                  <a:pt x="2898987" y="0"/>
                </a:cubicBezTo>
                <a:cubicBezTo>
                  <a:pt x="3043186" y="19448"/>
                  <a:pt x="3488326" y="18160"/>
                  <a:pt x="3820161" y="0"/>
                </a:cubicBezTo>
                <a:cubicBezTo>
                  <a:pt x="4151996" y="-18160"/>
                  <a:pt x="4081711" y="-3640"/>
                  <a:pt x="4253654" y="0"/>
                </a:cubicBezTo>
                <a:cubicBezTo>
                  <a:pt x="4425597" y="3640"/>
                  <a:pt x="4811391" y="16743"/>
                  <a:pt x="5174828" y="0"/>
                </a:cubicBezTo>
                <a:cubicBezTo>
                  <a:pt x="5538265" y="-16743"/>
                  <a:pt x="5741155" y="19844"/>
                  <a:pt x="6096001" y="0"/>
                </a:cubicBezTo>
                <a:cubicBezTo>
                  <a:pt x="6450847" y="-19844"/>
                  <a:pt x="6619866" y="-29521"/>
                  <a:pt x="6773334" y="0"/>
                </a:cubicBezTo>
                <a:cubicBezTo>
                  <a:pt x="6926802" y="29521"/>
                  <a:pt x="7451436" y="28560"/>
                  <a:pt x="7694508" y="0"/>
                </a:cubicBezTo>
                <a:cubicBezTo>
                  <a:pt x="7937580" y="-28560"/>
                  <a:pt x="8048652" y="20071"/>
                  <a:pt x="8249921" y="0"/>
                </a:cubicBezTo>
                <a:cubicBezTo>
                  <a:pt x="8451190" y="-20071"/>
                  <a:pt x="8567844" y="22704"/>
                  <a:pt x="8805335" y="0"/>
                </a:cubicBezTo>
                <a:cubicBezTo>
                  <a:pt x="9042826" y="-22704"/>
                  <a:pt x="9236782" y="-8013"/>
                  <a:pt x="9604588" y="0"/>
                </a:cubicBezTo>
                <a:cubicBezTo>
                  <a:pt x="9972394" y="8013"/>
                  <a:pt x="9993879" y="469"/>
                  <a:pt x="10160002" y="0"/>
                </a:cubicBezTo>
                <a:cubicBezTo>
                  <a:pt x="10326125" y="-469"/>
                  <a:pt x="10669741" y="-24619"/>
                  <a:pt x="11081175" y="0"/>
                </a:cubicBezTo>
                <a:cubicBezTo>
                  <a:pt x="11492609" y="24619"/>
                  <a:pt x="11649372" y="3326"/>
                  <a:pt x="12192002" y="0"/>
                </a:cubicBezTo>
                <a:cubicBezTo>
                  <a:pt x="12168786" y="278070"/>
                  <a:pt x="12186360" y="352016"/>
                  <a:pt x="12192002" y="675215"/>
                </a:cubicBezTo>
                <a:cubicBezTo>
                  <a:pt x="12197644" y="998414"/>
                  <a:pt x="12166573" y="1225715"/>
                  <a:pt x="12192002" y="1397694"/>
                </a:cubicBezTo>
                <a:cubicBezTo>
                  <a:pt x="12217431" y="1569673"/>
                  <a:pt x="12179992" y="1687712"/>
                  <a:pt x="12192002" y="1931114"/>
                </a:cubicBezTo>
                <a:cubicBezTo>
                  <a:pt x="12204012" y="2174516"/>
                  <a:pt x="12169739" y="2255965"/>
                  <a:pt x="12192002" y="2511798"/>
                </a:cubicBezTo>
                <a:cubicBezTo>
                  <a:pt x="12214265" y="2767631"/>
                  <a:pt x="12205395" y="2992231"/>
                  <a:pt x="12192002" y="3234278"/>
                </a:cubicBezTo>
                <a:cubicBezTo>
                  <a:pt x="12178609" y="3476325"/>
                  <a:pt x="12217880" y="3677979"/>
                  <a:pt x="12192002" y="3862227"/>
                </a:cubicBezTo>
                <a:cubicBezTo>
                  <a:pt x="12166124" y="4046475"/>
                  <a:pt x="12198088" y="4529258"/>
                  <a:pt x="12192002" y="4726502"/>
                </a:cubicBezTo>
                <a:cubicBezTo>
                  <a:pt x="11920735" y="4711069"/>
                  <a:pt x="11570930" y="4744845"/>
                  <a:pt x="11392749" y="4726502"/>
                </a:cubicBezTo>
                <a:cubicBezTo>
                  <a:pt x="11214568" y="4708159"/>
                  <a:pt x="11204179" y="4741945"/>
                  <a:pt x="11081175" y="4726502"/>
                </a:cubicBezTo>
                <a:cubicBezTo>
                  <a:pt x="10958171" y="4711059"/>
                  <a:pt x="10549864" y="4752970"/>
                  <a:pt x="10403842" y="4726502"/>
                </a:cubicBezTo>
                <a:cubicBezTo>
                  <a:pt x="10257820" y="4700034"/>
                  <a:pt x="10104159" y="4708968"/>
                  <a:pt x="9970348" y="4726502"/>
                </a:cubicBezTo>
                <a:cubicBezTo>
                  <a:pt x="9836537" y="4744036"/>
                  <a:pt x="9395213" y="4718121"/>
                  <a:pt x="9171095" y="4726502"/>
                </a:cubicBezTo>
                <a:cubicBezTo>
                  <a:pt x="8946977" y="4734883"/>
                  <a:pt x="8855277" y="4740895"/>
                  <a:pt x="8737601" y="4726502"/>
                </a:cubicBezTo>
                <a:cubicBezTo>
                  <a:pt x="8619925" y="4712109"/>
                  <a:pt x="8236436" y="4756349"/>
                  <a:pt x="7938348" y="4726502"/>
                </a:cubicBezTo>
                <a:cubicBezTo>
                  <a:pt x="7640260" y="4696655"/>
                  <a:pt x="7722427" y="4714852"/>
                  <a:pt x="7626775" y="4726502"/>
                </a:cubicBezTo>
                <a:cubicBezTo>
                  <a:pt x="7531123" y="4738152"/>
                  <a:pt x="7210969" y="4727779"/>
                  <a:pt x="6827521" y="4726502"/>
                </a:cubicBezTo>
                <a:cubicBezTo>
                  <a:pt x="6444073" y="4725225"/>
                  <a:pt x="6567528" y="4733043"/>
                  <a:pt x="6394028" y="4726502"/>
                </a:cubicBezTo>
                <a:cubicBezTo>
                  <a:pt x="6220528" y="4719961"/>
                  <a:pt x="6201343" y="4716590"/>
                  <a:pt x="6082454" y="4726502"/>
                </a:cubicBezTo>
                <a:cubicBezTo>
                  <a:pt x="5963565" y="4736414"/>
                  <a:pt x="5800884" y="4721524"/>
                  <a:pt x="5648961" y="4726502"/>
                </a:cubicBezTo>
                <a:cubicBezTo>
                  <a:pt x="5497038" y="4731480"/>
                  <a:pt x="5035180" y="4736713"/>
                  <a:pt x="4849707" y="4726502"/>
                </a:cubicBezTo>
                <a:cubicBezTo>
                  <a:pt x="4664234" y="4716291"/>
                  <a:pt x="4604281" y="4719711"/>
                  <a:pt x="4416214" y="4726502"/>
                </a:cubicBezTo>
                <a:cubicBezTo>
                  <a:pt x="4228147" y="4733293"/>
                  <a:pt x="4221801" y="4725938"/>
                  <a:pt x="4104641" y="4726502"/>
                </a:cubicBezTo>
                <a:cubicBezTo>
                  <a:pt x="3987481" y="4727066"/>
                  <a:pt x="3830061" y="4723522"/>
                  <a:pt x="3671147" y="4726502"/>
                </a:cubicBezTo>
                <a:cubicBezTo>
                  <a:pt x="3512233" y="4729482"/>
                  <a:pt x="3343089" y="4733822"/>
                  <a:pt x="3115734" y="4726502"/>
                </a:cubicBezTo>
                <a:cubicBezTo>
                  <a:pt x="2888379" y="4719182"/>
                  <a:pt x="2756531" y="4731416"/>
                  <a:pt x="2438400" y="4726502"/>
                </a:cubicBezTo>
                <a:cubicBezTo>
                  <a:pt x="2120269" y="4721588"/>
                  <a:pt x="2176080" y="4709580"/>
                  <a:pt x="2004907" y="4726502"/>
                </a:cubicBezTo>
                <a:cubicBezTo>
                  <a:pt x="1833734" y="4743424"/>
                  <a:pt x="1360983" y="4723376"/>
                  <a:pt x="1083734" y="4726502"/>
                </a:cubicBezTo>
                <a:cubicBezTo>
                  <a:pt x="806485" y="4729628"/>
                  <a:pt x="283964" y="4693872"/>
                  <a:pt x="0" y="4726502"/>
                </a:cubicBezTo>
                <a:cubicBezTo>
                  <a:pt x="-31086" y="4569272"/>
                  <a:pt x="-30462" y="4126986"/>
                  <a:pt x="0" y="3956757"/>
                </a:cubicBezTo>
                <a:cubicBezTo>
                  <a:pt x="30462" y="3786529"/>
                  <a:pt x="-19962" y="3516721"/>
                  <a:pt x="0" y="3281543"/>
                </a:cubicBezTo>
                <a:cubicBezTo>
                  <a:pt x="19962" y="3046365"/>
                  <a:pt x="30792" y="2892181"/>
                  <a:pt x="0" y="2606328"/>
                </a:cubicBezTo>
                <a:cubicBezTo>
                  <a:pt x="-30792" y="2320475"/>
                  <a:pt x="2002" y="2259978"/>
                  <a:pt x="0" y="1978379"/>
                </a:cubicBezTo>
                <a:cubicBezTo>
                  <a:pt x="-2002" y="1696780"/>
                  <a:pt x="-5149" y="1576539"/>
                  <a:pt x="0" y="1255899"/>
                </a:cubicBezTo>
                <a:cubicBezTo>
                  <a:pt x="5149" y="935259"/>
                  <a:pt x="26963" y="874009"/>
                  <a:pt x="0" y="580685"/>
                </a:cubicBezTo>
                <a:cubicBezTo>
                  <a:pt x="-26963" y="287361"/>
                  <a:pt x="-22590" y="22563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74164" y="543324"/>
            <a:ext cx="6217836" cy="1094075"/>
          </a:xfrm>
          <a:solidFill>
            <a:schemeClr val="accent4">
              <a:lumMod val="20000"/>
              <a:lumOff val="80000"/>
            </a:schemeClr>
          </a:solidFill>
        </p:spPr>
        <p:txBody>
          <a:bodyPr bIns="0" anchor="b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5897963" y="1536954"/>
            <a:ext cx="5775875" cy="591915"/>
          </a:xfrm>
          <a:noFill/>
        </p:spPr>
        <p:txBody>
          <a:bodyPr>
            <a:noAutofit/>
          </a:bodyPr>
          <a:lstStyle>
            <a:lvl1pPr marL="0" indent="0" algn="r">
              <a:lnSpc>
                <a:spcPct val="70000"/>
              </a:lnSpc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5EF9688-8BD5-F28F-D14B-DB1236567B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3406" y="2517389"/>
            <a:ext cx="11665185" cy="4135969"/>
          </a:xfrm>
          <a:custGeom>
            <a:avLst/>
            <a:gdLst>
              <a:gd name="connsiteX0" fmla="*/ 0 w 11665185"/>
              <a:gd name="connsiteY0" fmla="*/ 0 h 4135969"/>
              <a:gd name="connsiteX1" fmla="*/ 11665185 w 11665185"/>
              <a:gd name="connsiteY1" fmla="*/ 0 h 4135969"/>
              <a:gd name="connsiteX2" fmla="*/ 11665185 w 11665185"/>
              <a:gd name="connsiteY2" fmla="*/ 3736891 h 4135969"/>
              <a:gd name="connsiteX3" fmla="*/ 11512353 w 11665185"/>
              <a:gd name="connsiteY3" fmla="*/ 3737789 h 4135969"/>
              <a:gd name="connsiteX4" fmla="*/ 11293595 w 11665185"/>
              <a:gd name="connsiteY4" fmla="*/ 3745709 h 4135969"/>
              <a:gd name="connsiteX5" fmla="*/ 10916993 w 11665185"/>
              <a:gd name="connsiteY5" fmla="*/ 3779412 h 4135969"/>
              <a:gd name="connsiteX6" fmla="*/ 10800340 w 11665185"/>
              <a:gd name="connsiteY6" fmla="*/ 3798435 h 4135969"/>
              <a:gd name="connsiteX7" fmla="*/ 10332691 w 11665185"/>
              <a:gd name="connsiteY7" fmla="*/ 3937588 h 4135969"/>
              <a:gd name="connsiteX8" fmla="*/ 10140251 w 11665185"/>
              <a:gd name="connsiteY8" fmla="*/ 4041691 h 4135969"/>
              <a:gd name="connsiteX9" fmla="*/ 9981314 w 11665185"/>
              <a:gd name="connsiteY9" fmla="*/ 4135969 h 4135969"/>
              <a:gd name="connsiteX10" fmla="*/ 0 w 11665185"/>
              <a:gd name="connsiteY10" fmla="*/ 4135969 h 41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65185" h="4135969">
                <a:moveTo>
                  <a:pt x="0" y="0"/>
                </a:moveTo>
                <a:lnTo>
                  <a:pt x="11665185" y="0"/>
                </a:lnTo>
                <a:lnTo>
                  <a:pt x="11665185" y="3736891"/>
                </a:lnTo>
                <a:lnTo>
                  <a:pt x="11512353" y="3737789"/>
                </a:lnTo>
                <a:cubicBezTo>
                  <a:pt x="11439283" y="3739418"/>
                  <a:pt x="11366407" y="3742152"/>
                  <a:pt x="11293595" y="3745709"/>
                </a:cubicBezTo>
                <a:cubicBezTo>
                  <a:pt x="11162457" y="3752150"/>
                  <a:pt x="11035716" y="3762261"/>
                  <a:pt x="10916993" y="3779412"/>
                </a:cubicBezTo>
                <a:cubicBezTo>
                  <a:pt x="10876643" y="3785253"/>
                  <a:pt x="10837845" y="3791619"/>
                  <a:pt x="10800340" y="3798435"/>
                </a:cubicBezTo>
                <a:cubicBezTo>
                  <a:pt x="10607641" y="3833410"/>
                  <a:pt x="10453224" y="3880594"/>
                  <a:pt x="10332691" y="3937588"/>
                </a:cubicBezTo>
                <a:cubicBezTo>
                  <a:pt x="10261819" y="3971140"/>
                  <a:pt x="10201294" y="4006490"/>
                  <a:pt x="10140251" y="4041691"/>
                </a:cubicBezTo>
                <a:lnTo>
                  <a:pt x="9981314" y="4135969"/>
                </a:lnTo>
                <a:lnTo>
                  <a:pt x="0" y="4135969"/>
                </a:lnTo>
                <a:close/>
              </a:path>
            </a:pathLst>
          </a:custGeom>
          <a:noFill/>
          <a:ln w="73025">
            <a:noFill/>
            <a:round/>
          </a:ln>
          <a:effectLst/>
        </p:spPr>
        <p:txBody>
          <a:bodyPr wrap="square" anchor="t" anchorCtr="0">
            <a:noAutofit/>
          </a:bodyPr>
          <a:lstStyle>
            <a:lvl1pPr marL="0" indent="0" algn="ctr">
              <a:buNone/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DC2E9B7C-E1F9-179D-324F-4CF43C4918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96761" y="315611"/>
            <a:ext cx="1612834" cy="1467854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4C2E59F-63FF-E1E3-0A02-347EA20822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799" b="27649"/>
          <a:stretch/>
        </p:blipFill>
        <p:spPr>
          <a:xfrm flipH="1">
            <a:off x="9296400" y="6253512"/>
            <a:ext cx="2895600" cy="79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8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ature Image and Title 6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631373" y="2785474"/>
            <a:ext cx="6217836" cy="1094075"/>
          </a:xfrm>
          <a:noFill/>
        </p:spPr>
        <p:txBody>
          <a:bodyPr bIns="0" anchor="b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41147" y="3744549"/>
            <a:ext cx="6266684" cy="591915"/>
          </a:xfrm>
          <a:noFill/>
        </p:spPr>
        <p:txBody>
          <a:bodyPr>
            <a:noAutofit/>
          </a:bodyPr>
          <a:lstStyle>
            <a:lvl1pPr marL="0" indent="0" algn="ctr">
              <a:lnSpc>
                <a:spcPct val="70000"/>
              </a:lnSpc>
              <a:buNone/>
              <a:defRPr sz="4400" b="1" spc="0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8980229-0828-8443-3CA3-70B275FA2A5C}"/>
              </a:ext>
            </a:extLst>
          </p:cNvPr>
          <p:cNvSpPr/>
          <p:nvPr userDrawn="1"/>
        </p:nvSpPr>
        <p:spPr>
          <a:xfrm rot="10800000">
            <a:off x="-50800" y="6343203"/>
            <a:ext cx="12356417" cy="24128"/>
          </a:xfrm>
          <a:custGeom>
            <a:avLst/>
            <a:gdLst>
              <a:gd name="connsiteX0" fmla="*/ 10864707 w 12414799"/>
              <a:gd name="connsiteY0" fmla="*/ 616358 h 616397"/>
              <a:gd name="connsiteX1" fmla="*/ 10239156 w 12414799"/>
              <a:gd name="connsiteY1" fmla="*/ 604815 h 616397"/>
              <a:gd name="connsiteX2" fmla="*/ 9228172 w 12414799"/>
              <a:gd name="connsiteY2" fmla="*/ 604815 h 616397"/>
              <a:gd name="connsiteX3" fmla="*/ 8611472 w 12414799"/>
              <a:gd name="connsiteY3" fmla="*/ 604815 h 616397"/>
              <a:gd name="connsiteX4" fmla="*/ 7863343 w 12414799"/>
              <a:gd name="connsiteY4" fmla="*/ 604815 h 616397"/>
              <a:gd name="connsiteX5" fmla="*/ 6589503 w 12414799"/>
              <a:gd name="connsiteY5" fmla="*/ 604815 h 616397"/>
              <a:gd name="connsiteX6" fmla="*/ 5578519 w 12414799"/>
              <a:gd name="connsiteY6" fmla="*/ 604815 h 616397"/>
              <a:gd name="connsiteX7" fmla="*/ 4830390 w 12414799"/>
              <a:gd name="connsiteY7" fmla="*/ 604815 h 616397"/>
              <a:gd name="connsiteX8" fmla="*/ 3819407 w 12414799"/>
              <a:gd name="connsiteY8" fmla="*/ 604815 h 616397"/>
              <a:gd name="connsiteX9" fmla="*/ 3202706 w 12414799"/>
              <a:gd name="connsiteY9" fmla="*/ 604815 h 616397"/>
              <a:gd name="connsiteX10" fmla="*/ 2586005 w 12414799"/>
              <a:gd name="connsiteY10" fmla="*/ 604815 h 616397"/>
              <a:gd name="connsiteX11" fmla="*/ 1575020 w 12414799"/>
              <a:gd name="connsiteY11" fmla="*/ 604815 h 616397"/>
              <a:gd name="connsiteX12" fmla="*/ 826893 w 12414799"/>
              <a:gd name="connsiteY12" fmla="*/ 604815 h 616397"/>
              <a:gd name="connsiteX13" fmla="*/ 171484 w 12414799"/>
              <a:gd name="connsiteY13" fmla="*/ 592269 h 616397"/>
              <a:gd name="connsiteX14" fmla="*/ 0 w 12414799"/>
              <a:gd name="connsiteY14" fmla="*/ 592486 h 616397"/>
              <a:gd name="connsiteX15" fmla="*/ 0 w 12414799"/>
              <a:gd name="connsiteY15" fmla="*/ 0 h 616397"/>
              <a:gd name="connsiteX16" fmla="*/ 12414799 w 12414799"/>
              <a:gd name="connsiteY16" fmla="*/ 0 h 616397"/>
              <a:gd name="connsiteX17" fmla="*/ 12414799 w 12414799"/>
              <a:gd name="connsiteY17" fmla="*/ 601773 h 616397"/>
              <a:gd name="connsiteX18" fmla="*/ 12246480 w 12414799"/>
              <a:gd name="connsiteY18" fmla="*/ 597082 h 616397"/>
              <a:gd name="connsiteX19" fmla="*/ 11512996 w 12414799"/>
              <a:gd name="connsiteY19" fmla="*/ 604815 h 616397"/>
              <a:gd name="connsiteX20" fmla="*/ 10864707 w 12414799"/>
              <a:gd name="connsiteY20" fmla="*/ 616358 h 616397"/>
              <a:gd name="connsiteX0" fmla="*/ 10864707 w 12414799"/>
              <a:gd name="connsiteY0" fmla="*/ 616358 h 616397"/>
              <a:gd name="connsiteX1" fmla="*/ 10239156 w 12414799"/>
              <a:gd name="connsiteY1" fmla="*/ 604815 h 616397"/>
              <a:gd name="connsiteX2" fmla="*/ 9228172 w 12414799"/>
              <a:gd name="connsiteY2" fmla="*/ 604815 h 616397"/>
              <a:gd name="connsiteX3" fmla="*/ 8611472 w 12414799"/>
              <a:gd name="connsiteY3" fmla="*/ 604815 h 616397"/>
              <a:gd name="connsiteX4" fmla="*/ 7863343 w 12414799"/>
              <a:gd name="connsiteY4" fmla="*/ 604815 h 616397"/>
              <a:gd name="connsiteX5" fmla="*/ 6589503 w 12414799"/>
              <a:gd name="connsiteY5" fmla="*/ 604815 h 616397"/>
              <a:gd name="connsiteX6" fmla="*/ 5578519 w 12414799"/>
              <a:gd name="connsiteY6" fmla="*/ 604815 h 616397"/>
              <a:gd name="connsiteX7" fmla="*/ 4830390 w 12414799"/>
              <a:gd name="connsiteY7" fmla="*/ 604815 h 616397"/>
              <a:gd name="connsiteX8" fmla="*/ 3819407 w 12414799"/>
              <a:gd name="connsiteY8" fmla="*/ 604815 h 616397"/>
              <a:gd name="connsiteX9" fmla="*/ 3202706 w 12414799"/>
              <a:gd name="connsiteY9" fmla="*/ 604815 h 616397"/>
              <a:gd name="connsiteX10" fmla="*/ 2586005 w 12414799"/>
              <a:gd name="connsiteY10" fmla="*/ 604815 h 616397"/>
              <a:gd name="connsiteX11" fmla="*/ 1575020 w 12414799"/>
              <a:gd name="connsiteY11" fmla="*/ 604815 h 616397"/>
              <a:gd name="connsiteX12" fmla="*/ 826893 w 12414799"/>
              <a:gd name="connsiteY12" fmla="*/ 604815 h 616397"/>
              <a:gd name="connsiteX13" fmla="*/ 171484 w 12414799"/>
              <a:gd name="connsiteY13" fmla="*/ 592269 h 616397"/>
              <a:gd name="connsiteX14" fmla="*/ 0 w 12414799"/>
              <a:gd name="connsiteY14" fmla="*/ 592486 h 616397"/>
              <a:gd name="connsiteX15" fmla="*/ 0 w 12414799"/>
              <a:gd name="connsiteY15" fmla="*/ 0 h 616397"/>
              <a:gd name="connsiteX16" fmla="*/ 12414799 w 12414799"/>
              <a:gd name="connsiteY16" fmla="*/ 0 h 616397"/>
              <a:gd name="connsiteX17" fmla="*/ 12414799 w 12414799"/>
              <a:gd name="connsiteY17" fmla="*/ 601773 h 616397"/>
              <a:gd name="connsiteX18" fmla="*/ 12356417 w 12414799"/>
              <a:gd name="connsiteY18" fmla="*/ 599440 h 616397"/>
              <a:gd name="connsiteX19" fmla="*/ 12246480 w 12414799"/>
              <a:gd name="connsiteY19" fmla="*/ 597082 h 616397"/>
              <a:gd name="connsiteX20" fmla="*/ 11512996 w 12414799"/>
              <a:gd name="connsiteY20" fmla="*/ 604815 h 616397"/>
              <a:gd name="connsiteX21" fmla="*/ 10864707 w 12414799"/>
              <a:gd name="connsiteY21" fmla="*/ 616358 h 616397"/>
              <a:gd name="connsiteX0" fmla="*/ 12414799 w 12506239"/>
              <a:gd name="connsiteY0" fmla="*/ 601773 h 693213"/>
              <a:gd name="connsiteX1" fmla="*/ 12356417 w 12506239"/>
              <a:gd name="connsiteY1" fmla="*/ 599440 h 693213"/>
              <a:gd name="connsiteX2" fmla="*/ 12246480 w 12506239"/>
              <a:gd name="connsiteY2" fmla="*/ 597082 h 693213"/>
              <a:gd name="connsiteX3" fmla="*/ 11512996 w 12506239"/>
              <a:gd name="connsiteY3" fmla="*/ 604815 h 693213"/>
              <a:gd name="connsiteX4" fmla="*/ 10864707 w 12506239"/>
              <a:gd name="connsiteY4" fmla="*/ 616358 h 693213"/>
              <a:gd name="connsiteX5" fmla="*/ 10239156 w 12506239"/>
              <a:gd name="connsiteY5" fmla="*/ 604815 h 693213"/>
              <a:gd name="connsiteX6" fmla="*/ 9228172 w 12506239"/>
              <a:gd name="connsiteY6" fmla="*/ 604815 h 693213"/>
              <a:gd name="connsiteX7" fmla="*/ 8611472 w 12506239"/>
              <a:gd name="connsiteY7" fmla="*/ 604815 h 693213"/>
              <a:gd name="connsiteX8" fmla="*/ 7863343 w 12506239"/>
              <a:gd name="connsiteY8" fmla="*/ 604815 h 693213"/>
              <a:gd name="connsiteX9" fmla="*/ 6589503 w 12506239"/>
              <a:gd name="connsiteY9" fmla="*/ 604815 h 693213"/>
              <a:gd name="connsiteX10" fmla="*/ 5578519 w 12506239"/>
              <a:gd name="connsiteY10" fmla="*/ 604815 h 693213"/>
              <a:gd name="connsiteX11" fmla="*/ 4830390 w 12506239"/>
              <a:gd name="connsiteY11" fmla="*/ 604815 h 693213"/>
              <a:gd name="connsiteX12" fmla="*/ 3819407 w 12506239"/>
              <a:gd name="connsiteY12" fmla="*/ 604815 h 693213"/>
              <a:gd name="connsiteX13" fmla="*/ 3202706 w 12506239"/>
              <a:gd name="connsiteY13" fmla="*/ 604815 h 693213"/>
              <a:gd name="connsiteX14" fmla="*/ 2586005 w 12506239"/>
              <a:gd name="connsiteY14" fmla="*/ 604815 h 693213"/>
              <a:gd name="connsiteX15" fmla="*/ 1575020 w 12506239"/>
              <a:gd name="connsiteY15" fmla="*/ 604815 h 693213"/>
              <a:gd name="connsiteX16" fmla="*/ 826893 w 12506239"/>
              <a:gd name="connsiteY16" fmla="*/ 604815 h 693213"/>
              <a:gd name="connsiteX17" fmla="*/ 171484 w 12506239"/>
              <a:gd name="connsiteY17" fmla="*/ 592269 h 693213"/>
              <a:gd name="connsiteX18" fmla="*/ 0 w 12506239"/>
              <a:gd name="connsiteY18" fmla="*/ 592486 h 693213"/>
              <a:gd name="connsiteX19" fmla="*/ 0 w 12506239"/>
              <a:gd name="connsiteY19" fmla="*/ 0 h 693213"/>
              <a:gd name="connsiteX20" fmla="*/ 12414799 w 12506239"/>
              <a:gd name="connsiteY20" fmla="*/ 0 h 693213"/>
              <a:gd name="connsiteX21" fmla="*/ 12506239 w 12506239"/>
              <a:gd name="connsiteY21" fmla="*/ 693213 h 693213"/>
              <a:gd name="connsiteX0" fmla="*/ 12414799 w 12414799"/>
              <a:gd name="connsiteY0" fmla="*/ 601773 h 616397"/>
              <a:gd name="connsiteX1" fmla="*/ 12356417 w 12414799"/>
              <a:gd name="connsiteY1" fmla="*/ 599440 h 616397"/>
              <a:gd name="connsiteX2" fmla="*/ 12246480 w 12414799"/>
              <a:gd name="connsiteY2" fmla="*/ 597082 h 616397"/>
              <a:gd name="connsiteX3" fmla="*/ 11512996 w 12414799"/>
              <a:gd name="connsiteY3" fmla="*/ 604815 h 616397"/>
              <a:gd name="connsiteX4" fmla="*/ 10864707 w 12414799"/>
              <a:gd name="connsiteY4" fmla="*/ 616358 h 616397"/>
              <a:gd name="connsiteX5" fmla="*/ 10239156 w 12414799"/>
              <a:gd name="connsiteY5" fmla="*/ 604815 h 616397"/>
              <a:gd name="connsiteX6" fmla="*/ 9228172 w 12414799"/>
              <a:gd name="connsiteY6" fmla="*/ 604815 h 616397"/>
              <a:gd name="connsiteX7" fmla="*/ 8611472 w 12414799"/>
              <a:gd name="connsiteY7" fmla="*/ 604815 h 616397"/>
              <a:gd name="connsiteX8" fmla="*/ 7863343 w 12414799"/>
              <a:gd name="connsiteY8" fmla="*/ 604815 h 616397"/>
              <a:gd name="connsiteX9" fmla="*/ 6589503 w 12414799"/>
              <a:gd name="connsiteY9" fmla="*/ 604815 h 616397"/>
              <a:gd name="connsiteX10" fmla="*/ 5578519 w 12414799"/>
              <a:gd name="connsiteY10" fmla="*/ 604815 h 616397"/>
              <a:gd name="connsiteX11" fmla="*/ 4830390 w 12414799"/>
              <a:gd name="connsiteY11" fmla="*/ 604815 h 616397"/>
              <a:gd name="connsiteX12" fmla="*/ 3819407 w 12414799"/>
              <a:gd name="connsiteY12" fmla="*/ 604815 h 616397"/>
              <a:gd name="connsiteX13" fmla="*/ 3202706 w 12414799"/>
              <a:gd name="connsiteY13" fmla="*/ 604815 h 616397"/>
              <a:gd name="connsiteX14" fmla="*/ 2586005 w 12414799"/>
              <a:gd name="connsiteY14" fmla="*/ 604815 h 616397"/>
              <a:gd name="connsiteX15" fmla="*/ 1575020 w 12414799"/>
              <a:gd name="connsiteY15" fmla="*/ 604815 h 616397"/>
              <a:gd name="connsiteX16" fmla="*/ 826893 w 12414799"/>
              <a:gd name="connsiteY16" fmla="*/ 604815 h 616397"/>
              <a:gd name="connsiteX17" fmla="*/ 171484 w 12414799"/>
              <a:gd name="connsiteY17" fmla="*/ 592269 h 616397"/>
              <a:gd name="connsiteX18" fmla="*/ 0 w 12414799"/>
              <a:gd name="connsiteY18" fmla="*/ 592486 h 616397"/>
              <a:gd name="connsiteX19" fmla="*/ 0 w 12414799"/>
              <a:gd name="connsiteY19" fmla="*/ 0 h 616397"/>
              <a:gd name="connsiteX20" fmla="*/ 12414799 w 12414799"/>
              <a:gd name="connsiteY20" fmla="*/ 0 h 616397"/>
              <a:gd name="connsiteX0" fmla="*/ 12356417 w 12414799"/>
              <a:gd name="connsiteY0" fmla="*/ 599440 h 616397"/>
              <a:gd name="connsiteX1" fmla="*/ 12246480 w 12414799"/>
              <a:gd name="connsiteY1" fmla="*/ 597082 h 616397"/>
              <a:gd name="connsiteX2" fmla="*/ 11512996 w 12414799"/>
              <a:gd name="connsiteY2" fmla="*/ 604815 h 616397"/>
              <a:gd name="connsiteX3" fmla="*/ 10864707 w 12414799"/>
              <a:gd name="connsiteY3" fmla="*/ 616358 h 616397"/>
              <a:gd name="connsiteX4" fmla="*/ 10239156 w 12414799"/>
              <a:gd name="connsiteY4" fmla="*/ 604815 h 616397"/>
              <a:gd name="connsiteX5" fmla="*/ 9228172 w 12414799"/>
              <a:gd name="connsiteY5" fmla="*/ 604815 h 616397"/>
              <a:gd name="connsiteX6" fmla="*/ 8611472 w 12414799"/>
              <a:gd name="connsiteY6" fmla="*/ 604815 h 616397"/>
              <a:gd name="connsiteX7" fmla="*/ 7863343 w 12414799"/>
              <a:gd name="connsiteY7" fmla="*/ 604815 h 616397"/>
              <a:gd name="connsiteX8" fmla="*/ 6589503 w 12414799"/>
              <a:gd name="connsiteY8" fmla="*/ 604815 h 616397"/>
              <a:gd name="connsiteX9" fmla="*/ 5578519 w 12414799"/>
              <a:gd name="connsiteY9" fmla="*/ 604815 h 616397"/>
              <a:gd name="connsiteX10" fmla="*/ 4830390 w 12414799"/>
              <a:gd name="connsiteY10" fmla="*/ 604815 h 616397"/>
              <a:gd name="connsiteX11" fmla="*/ 3819407 w 12414799"/>
              <a:gd name="connsiteY11" fmla="*/ 604815 h 616397"/>
              <a:gd name="connsiteX12" fmla="*/ 3202706 w 12414799"/>
              <a:gd name="connsiteY12" fmla="*/ 604815 h 616397"/>
              <a:gd name="connsiteX13" fmla="*/ 2586005 w 12414799"/>
              <a:gd name="connsiteY13" fmla="*/ 604815 h 616397"/>
              <a:gd name="connsiteX14" fmla="*/ 1575020 w 12414799"/>
              <a:gd name="connsiteY14" fmla="*/ 604815 h 616397"/>
              <a:gd name="connsiteX15" fmla="*/ 826893 w 12414799"/>
              <a:gd name="connsiteY15" fmla="*/ 604815 h 616397"/>
              <a:gd name="connsiteX16" fmla="*/ 171484 w 12414799"/>
              <a:gd name="connsiteY16" fmla="*/ 592269 h 616397"/>
              <a:gd name="connsiteX17" fmla="*/ 0 w 12414799"/>
              <a:gd name="connsiteY17" fmla="*/ 592486 h 616397"/>
              <a:gd name="connsiteX18" fmla="*/ 0 w 12414799"/>
              <a:gd name="connsiteY18" fmla="*/ 0 h 616397"/>
              <a:gd name="connsiteX19" fmla="*/ 12414799 w 12414799"/>
              <a:gd name="connsiteY19" fmla="*/ 0 h 616397"/>
              <a:gd name="connsiteX0" fmla="*/ 12356417 w 12356417"/>
              <a:gd name="connsiteY0" fmla="*/ 599440 h 616397"/>
              <a:gd name="connsiteX1" fmla="*/ 12246480 w 12356417"/>
              <a:gd name="connsiteY1" fmla="*/ 597082 h 616397"/>
              <a:gd name="connsiteX2" fmla="*/ 11512996 w 12356417"/>
              <a:gd name="connsiteY2" fmla="*/ 604815 h 616397"/>
              <a:gd name="connsiteX3" fmla="*/ 10864707 w 12356417"/>
              <a:gd name="connsiteY3" fmla="*/ 616358 h 616397"/>
              <a:gd name="connsiteX4" fmla="*/ 10239156 w 12356417"/>
              <a:gd name="connsiteY4" fmla="*/ 604815 h 616397"/>
              <a:gd name="connsiteX5" fmla="*/ 9228172 w 12356417"/>
              <a:gd name="connsiteY5" fmla="*/ 604815 h 616397"/>
              <a:gd name="connsiteX6" fmla="*/ 8611472 w 12356417"/>
              <a:gd name="connsiteY6" fmla="*/ 604815 h 616397"/>
              <a:gd name="connsiteX7" fmla="*/ 7863343 w 12356417"/>
              <a:gd name="connsiteY7" fmla="*/ 604815 h 616397"/>
              <a:gd name="connsiteX8" fmla="*/ 6589503 w 12356417"/>
              <a:gd name="connsiteY8" fmla="*/ 604815 h 616397"/>
              <a:gd name="connsiteX9" fmla="*/ 5578519 w 12356417"/>
              <a:gd name="connsiteY9" fmla="*/ 604815 h 616397"/>
              <a:gd name="connsiteX10" fmla="*/ 4830390 w 12356417"/>
              <a:gd name="connsiteY10" fmla="*/ 604815 h 616397"/>
              <a:gd name="connsiteX11" fmla="*/ 3819407 w 12356417"/>
              <a:gd name="connsiteY11" fmla="*/ 604815 h 616397"/>
              <a:gd name="connsiteX12" fmla="*/ 3202706 w 12356417"/>
              <a:gd name="connsiteY12" fmla="*/ 604815 h 616397"/>
              <a:gd name="connsiteX13" fmla="*/ 2586005 w 12356417"/>
              <a:gd name="connsiteY13" fmla="*/ 604815 h 616397"/>
              <a:gd name="connsiteX14" fmla="*/ 1575020 w 12356417"/>
              <a:gd name="connsiteY14" fmla="*/ 604815 h 616397"/>
              <a:gd name="connsiteX15" fmla="*/ 826893 w 12356417"/>
              <a:gd name="connsiteY15" fmla="*/ 604815 h 616397"/>
              <a:gd name="connsiteX16" fmla="*/ 171484 w 12356417"/>
              <a:gd name="connsiteY16" fmla="*/ 592269 h 616397"/>
              <a:gd name="connsiteX17" fmla="*/ 0 w 12356417"/>
              <a:gd name="connsiteY17" fmla="*/ 592486 h 616397"/>
              <a:gd name="connsiteX18" fmla="*/ 0 w 12356417"/>
              <a:gd name="connsiteY18" fmla="*/ 0 h 616397"/>
              <a:gd name="connsiteX0" fmla="*/ 12356417 w 12356417"/>
              <a:gd name="connsiteY0" fmla="*/ 7171 h 24128"/>
              <a:gd name="connsiteX1" fmla="*/ 12246480 w 12356417"/>
              <a:gd name="connsiteY1" fmla="*/ 4813 h 24128"/>
              <a:gd name="connsiteX2" fmla="*/ 11512996 w 12356417"/>
              <a:gd name="connsiteY2" fmla="*/ 12546 h 24128"/>
              <a:gd name="connsiteX3" fmla="*/ 10864707 w 12356417"/>
              <a:gd name="connsiteY3" fmla="*/ 24089 h 24128"/>
              <a:gd name="connsiteX4" fmla="*/ 10239156 w 12356417"/>
              <a:gd name="connsiteY4" fmla="*/ 12546 h 24128"/>
              <a:gd name="connsiteX5" fmla="*/ 9228172 w 12356417"/>
              <a:gd name="connsiteY5" fmla="*/ 12546 h 24128"/>
              <a:gd name="connsiteX6" fmla="*/ 8611472 w 12356417"/>
              <a:gd name="connsiteY6" fmla="*/ 12546 h 24128"/>
              <a:gd name="connsiteX7" fmla="*/ 7863343 w 12356417"/>
              <a:gd name="connsiteY7" fmla="*/ 12546 h 24128"/>
              <a:gd name="connsiteX8" fmla="*/ 6589503 w 12356417"/>
              <a:gd name="connsiteY8" fmla="*/ 12546 h 24128"/>
              <a:gd name="connsiteX9" fmla="*/ 5578519 w 12356417"/>
              <a:gd name="connsiteY9" fmla="*/ 12546 h 24128"/>
              <a:gd name="connsiteX10" fmla="*/ 4830390 w 12356417"/>
              <a:gd name="connsiteY10" fmla="*/ 12546 h 24128"/>
              <a:gd name="connsiteX11" fmla="*/ 3819407 w 12356417"/>
              <a:gd name="connsiteY11" fmla="*/ 12546 h 24128"/>
              <a:gd name="connsiteX12" fmla="*/ 3202706 w 12356417"/>
              <a:gd name="connsiteY12" fmla="*/ 12546 h 24128"/>
              <a:gd name="connsiteX13" fmla="*/ 2586005 w 12356417"/>
              <a:gd name="connsiteY13" fmla="*/ 12546 h 24128"/>
              <a:gd name="connsiteX14" fmla="*/ 1575020 w 12356417"/>
              <a:gd name="connsiteY14" fmla="*/ 12546 h 24128"/>
              <a:gd name="connsiteX15" fmla="*/ 826893 w 12356417"/>
              <a:gd name="connsiteY15" fmla="*/ 12546 h 24128"/>
              <a:gd name="connsiteX16" fmla="*/ 171484 w 12356417"/>
              <a:gd name="connsiteY16" fmla="*/ 0 h 24128"/>
              <a:gd name="connsiteX17" fmla="*/ 0 w 12356417"/>
              <a:gd name="connsiteY17" fmla="*/ 217 h 24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356417" h="24128">
                <a:moveTo>
                  <a:pt x="12356417" y="7171"/>
                </a:moveTo>
                <a:lnTo>
                  <a:pt x="12246480" y="4813"/>
                </a:lnTo>
                <a:cubicBezTo>
                  <a:pt x="12012457" y="-311"/>
                  <a:pt x="11873639" y="2364"/>
                  <a:pt x="11512996" y="12546"/>
                </a:cubicBezTo>
                <a:cubicBezTo>
                  <a:pt x="11272568" y="19335"/>
                  <a:pt x="11066743" y="23636"/>
                  <a:pt x="10864707" y="24089"/>
                </a:cubicBezTo>
                <a:cubicBezTo>
                  <a:pt x="10662671" y="24543"/>
                  <a:pt x="10464425" y="21148"/>
                  <a:pt x="10239156" y="12546"/>
                </a:cubicBezTo>
                <a:cubicBezTo>
                  <a:pt x="9788617" y="-4658"/>
                  <a:pt x="9610772" y="9439"/>
                  <a:pt x="9228172" y="12546"/>
                </a:cubicBezTo>
                <a:cubicBezTo>
                  <a:pt x="8845571" y="15653"/>
                  <a:pt x="8779865" y="606"/>
                  <a:pt x="8611472" y="12546"/>
                </a:cubicBezTo>
                <a:cubicBezTo>
                  <a:pt x="8443079" y="24488"/>
                  <a:pt x="8049841" y="4040"/>
                  <a:pt x="7863343" y="12546"/>
                </a:cubicBezTo>
                <a:cubicBezTo>
                  <a:pt x="7676846" y="21052"/>
                  <a:pt x="7161014" y="11456"/>
                  <a:pt x="6589503" y="12546"/>
                </a:cubicBezTo>
                <a:cubicBezTo>
                  <a:pt x="6017993" y="13637"/>
                  <a:pt x="5909350" y="30052"/>
                  <a:pt x="5578519" y="12546"/>
                </a:cubicBezTo>
                <a:cubicBezTo>
                  <a:pt x="5247687" y="-4960"/>
                  <a:pt x="4993961" y="9586"/>
                  <a:pt x="4830390" y="12546"/>
                </a:cubicBezTo>
                <a:cubicBezTo>
                  <a:pt x="4666819" y="15507"/>
                  <a:pt x="4105230" y="-7037"/>
                  <a:pt x="3819407" y="12546"/>
                </a:cubicBezTo>
                <a:cubicBezTo>
                  <a:pt x="3533586" y="32129"/>
                  <a:pt x="3374465" y="9707"/>
                  <a:pt x="3202706" y="12546"/>
                </a:cubicBezTo>
                <a:cubicBezTo>
                  <a:pt x="3030947" y="15385"/>
                  <a:pt x="2770488" y="-488"/>
                  <a:pt x="2586005" y="12546"/>
                </a:cubicBezTo>
                <a:cubicBezTo>
                  <a:pt x="2401522" y="25582"/>
                  <a:pt x="2036727" y="2410"/>
                  <a:pt x="1575020" y="12546"/>
                </a:cubicBezTo>
                <a:cubicBezTo>
                  <a:pt x="1113314" y="22684"/>
                  <a:pt x="1049977" y="20031"/>
                  <a:pt x="826893" y="12546"/>
                </a:cubicBezTo>
                <a:cubicBezTo>
                  <a:pt x="715351" y="8803"/>
                  <a:pt x="454658" y="2311"/>
                  <a:pt x="171484" y="0"/>
                </a:cubicBezTo>
                <a:lnTo>
                  <a:pt x="0" y="217"/>
                </a:ln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492CE3F-D8C9-2582-B2F7-6381DB6637CC}"/>
              </a:ext>
            </a:extLst>
          </p:cNvPr>
          <p:cNvSpPr/>
          <p:nvPr userDrawn="1"/>
        </p:nvSpPr>
        <p:spPr>
          <a:xfrm rot="10800000">
            <a:off x="-53340" y="347423"/>
            <a:ext cx="12358959" cy="23817"/>
          </a:xfrm>
          <a:custGeom>
            <a:avLst/>
            <a:gdLst>
              <a:gd name="connsiteX0" fmla="*/ 12414802 w 12414802"/>
              <a:gd name="connsiteY0" fmla="*/ 457701 h 457701"/>
              <a:gd name="connsiteX1" fmla="*/ 193498 w 12414802"/>
              <a:gd name="connsiteY1" fmla="*/ 457701 h 457701"/>
              <a:gd name="connsiteX2" fmla="*/ 171486 w 12414802"/>
              <a:gd name="connsiteY2" fmla="*/ 457462 h 457701"/>
              <a:gd name="connsiteX3" fmla="*/ 0 w 12414802"/>
              <a:gd name="connsiteY3" fmla="*/ 457623 h 457701"/>
              <a:gd name="connsiteX4" fmla="*/ 0 w 12414802"/>
              <a:gd name="connsiteY4" fmla="*/ 13909 h 457701"/>
              <a:gd name="connsiteX5" fmla="*/ 260744 w 12414802"/>
              <a:gd name="connsiteY5" fmla="*/ 12776 h 457701"/>
              <a:gd name="connsiteX6" fmla="*/ 877443 w 12414802"/>
              <a:gd name="connsiteY6" fmla="*/ 12776 h 457701"/>
              <a:gd name="connsiteX7" fmla="*/ 2151283 w 12414802"/>
              <a:gd name="connsiteY7" fmla="*/ 12776 h 457701"/>
              <a:gd name="connsiteX8" fmla="*/ 3030840 w 12414802"/>
              <a:gd name="connsiteY8" fmla="*/ 12776 h 457701"/>
              <a:gd name="connsiteX9" fmla="*/ 3910396 w 12414802"/>
              <a:gd name="connsiteY9" fmla="*/ 12776 h 457701"/>
              <a:gd name="connsiteX10" fmla="*/ 5184237 w 12414802"/>
              <a:gd name="connsiteY10" fmla="*/ 12776 h 457701"/>
              <a:gd name="connsiteX11" fmla="*/ 5932366 w 12414802"/>
              <a:gd name="connsiteY11" fmla="*/ 12776 h 457701"/>
              <a:gd name="connsiteX12" fmla="*/ 7206206 w 12414802"/>
              <a:gd name="connsiteY12" fmla="*/ 12776 h 457701"/>
              <a:gd name="connsiteX13" fmla="*/ 8480046 w 12414802"/>
              <a:gd name="connsiteY13" fmla="*/ 12776 h 457701"/>
              <a:gd name="connsiteX14" fmla="*/ 9491029 w 12414802"/>
              <a:gd name="connsiteY14" fmla="*/ 12776 h 457701"/>
              <a:gd name="connsiteX15" fmla="*/ 10764870 w 12414802"/>
              <a:gd name="connsiteY15" fmla="*/ 12776 h 457701"/>
              <a:gd name="connsiteX16" fmla="*/ 11644426 w 12414802"/>
              <a:gd name="connsiteY16" fmla="*/ 12776 h 457701"/>
              <a:gd name="connsiteX17" fmla="*/ 12073530 w 12414802"/>
              <a:gd name="connsiteY17" fmla="*/ 14298 h 457701"/>
              <a:gd name="connsiteX18" fmla="*/ 12414802 w 12414802"/>
              <a:gd name="connsiteY18" fmla="*/ 13145 h 457701"/>
              <a:gd name="connsiteX0" fmla="*/ 12414802 w 12414802"/>
              <a:gd name="connsiteY0" fmla="*/ 457701 h 457701"/>
              <a:gd name="connsiteX1" fmla="*/ 193498 w 12414802"/>
              <a:gd name="connsiteY1" fmla="*/ 457701 h 457701"/>
              <a:gd name="connsiteX2" fmla="*/ 171486 w 12414802"/>
              <a:gd name="connsiteY2" fmla="*/ 457462 h 457701"/>
              <a:gd name="connsiteX3" fmla="*/ 0 w 12414802"/>
              <a:gd name="connsiteY3" fmla="*/ 457623 h 457701"/>
              <a:gd name="connsiteX4" fmla="*/ 0 w 12414802"/>
              <a:gd name="connsiteY4" fmla="*/ 13909 h 457701"/>
              <a:gd name="connsiteX5" fmla="*/ 260744 w 12414802"/>
              <a:gd name="connsiteY5" fmla="*/ 12776 h 457701"/>
              <a:gd name="connsiteX6" fmla="*/ 877443 w 12414802"/>
              <a:gd name="connsiteY6" fmla="*/ 12776 h 457701"/>
              <a:gd name="connsiteX7" fmla="*/ 2151283 w 12414802"/>
              <a:gd name="connsiteY7" fmla="*/ 12776 h 457701"/>
              <a:gd name="connsiteX8" fmla="*/ 3030840 w 12414802"/>
              <a:gd name="connsiteY8" fmla="*/ 12776 h 457701"/>
              <a:gd name="connsiteX9" fmla="*/ 3910396 w 12414802"/>
              <a:gd name="connsiteY9" fmla="*/ 12776 h 457701"/>
              <a:gd name="connsiteX10" fmla="*/ 5184237 w 12414802"/>
              <a:gd name="connsiteY10" fmla="*/ 12776 h 457701"/>
              <a:gd name="connsiteX11" fmla="*/ 5932366 w 12414802"/>
              <a:gd name="connsiteY11" fmla="*/ 12776 h 457701"/>
              <a:gd name="connsiteX12" fmla="*/ 7206206 w 12414802"/>
              <a:gd name="connsiteY12" fmla="*/ 12776 h 457701"/>
              <a:gd name="connsiteX13" fmla="*/ 8480046 w 12414802"/>
              <a:gd name="connsiteY13" fmla="*/ 12776 h 457701"/>
              <a:gd name="connsiteX14" fmla="*/ 9491029 w 12414802"/>
              <a:gd name="connsiteY14" fmla="*/ 12776 h 457701"/>
              <a:gd name="connsiteX15" fmla="*/ 10764870 w 12414802"/>
              <a:gd name="connsiteY15" fmla="*/ 12776 h 457701"/>
              <a:gd name="connsiteX16" fmla="*/ 11644426 w 12414802"/>
              <a:gd name="connsiteY16" fmla="*/ 12776 h 457701"/>
              <a:gd name="connsiteX17" fmla="*/ 12073530 w 12414802"/>
              <a:gd name="connsiteY17" fmla="*/ 14298 h 457701"/>
              <a:gd name="connsiteX18" fmla="*/ 12358959 w 12414802"/>
              <a:gd name="connsiteY18" fmla="*/ 16910 h 457701"/>
              <a:gd name="connsiteX19" fmla="*/ 12414802 w 12414802"/>
              <a:gd name="connsiteY19" fmla="*/ 13145 h 457701"/>
              <a:gd name="connsiteX20" fmla="*/ 12414802 w 12414802"/>
              <a:gd name="connsiteY20" fmla="*/ 457701 h 457701"/>
              <a:gd name="connsiteX0" fmla="*/ 12414802 w 12506242"/>
              <a:gd name="connsiteY0" fmla="*/ 13145 h 457701"/>
              <a:gd name="connsiteX1" fmla="*/ 12414802 w 12506242"/>
              <a:gd name="connsiteY1" fmla="*/ 457701 h 457701"/>
              <a:gd name="connsiteX2" fmla="*/ 193498 w 12506242"/>
              <a:gd name="connsiteY2" fmla="*/ 457701 h 457701"/>
              <a:gd name="connsiteX3" fmla="*/ 171486 w 12506242"/>
              <a:gd name="connsiteY3" fmla="*/ 457462 h 457701"/>
              <a:gd name="connsiteX4" fmla="*/ 0 w 12506242"/>
              <a:gd name="connsiteY4" fmla="*/ 457623 h 457701"/>
              <a:gd name="connsiteX5" fmla="*/ 0 w 12506242"/>
              <a:gd name="connsiteY5" fmla="*/ 13909 h 457701"/>
              <a:gd name="connsiteX6" fmla="*/ 260744 w 12506242"/>
              <a:gd name="connsiteY6" fmla="*/ 12776 h 457701"/>
              <a:gd name="connsiteX7" fmla="*/ 877443 w 12506242"/>
              <a:gd name="connsiteY7" fmla="*/ 12776 h 457701"/>
              <a:gd name="connsiteX8" fmla="*/ 2151283 w 12506242"/>
              <a:gd name="connsiteY8" fmla="*/ 12776 h 457701"/>
              <a:gd name="connsiteX9" fmla="*/ 3030840 w 12506242"/>
              <a:gd name="connsiteY9" fmla="*/ 12776 h 457701"/>
              <a:gd name="connsiteX10" fmla="*/ 3910396 w 12506242"/>
              <a:gd name="connsiteY10" fmla="*/ 12776 h 457701"/>
              <a:gd name="connsiteX11" fmla="*/ 5184237 w 12506242"/>
              <a:gd name="connsiteY11" fmla="*/ 12776 h 457701"/>
              <a:gd name="connsiteX12" fmla="*/ 5932366 w 12506242"/>
              <a:gd name="connsiteY12" fmla="*/ 12776 h 457701"/>
              <a:gd name="connsiteX13" fmla="*/ 7206206 w 12506242"/>
              <a:gd name="connsiteY13" fmla="*/ 12776 h 457701"/>
              <a:gd name="connsiteX14" fmla="*/ 8480046 w 12506242"/>
              <a:gd name="connsiteY14" fmla="*/ 12776 h 457701"/>
              <a:gd name="connsiteX15" fmla="*/ 9491029 w 12506242"/>
              <a:gd name="connsiteY15" fmla="*/ 12776 h 457701"/>
              <a:gd name="connsiteX16" fmla="*/ 10764870 w 12506242"/>
              <a:gd name="connsiteY16" fmla="*/ 12776 h 457701"/>
              <a:gd name="connsiteX17" fmla="*/ 11644426 w 12506242"/>
              <a:gd name="connsiteY17" fmla="*/ 12776 h 457701"/>
              <a:gd name="connsiteX18" fmla="*/ 12073530 w 12506242"/>
              <a:gd name="connsiteY18" fmla="*/ 14298 h 457701"/>
              <a:gd name="connsiteX19" fmla="*/ 12358959 w 12506242"/>
              <a:gd name="connsiteY19" fmla="*/ 16910 h 457701"/>
              <a:gd name="connsiteX20" fmla="*/ 12506242 w 12506242"/>
              <a:gd name="connsiteY20" fmla="*/ 104585 h 457701"/>
              <a:gd name="connsiteX0" fmla="*/ 12414802 w 12506242"/>
              <a:gd name="connsiteY0" fmla="*/ 457701 h 457701"/>
              <a:gd name="connsiteX1" fmla="*/ 193498 w 12506242"/>
              <a:gd name="connsiteY1" fmla="*/ 457701 h 457701"/>
              <a:gd name="connsiteX2" fmla="*/ 171486 w 12506242"/>
              <a:gd name="connsiteY2" fmla="*/ 457462 h 457701"/>
              <a:gd name="connsiteX3" fmla="*/ 0 w 12506242"/>
              <a:gd name="connsiteY3" fmla="*/ 457623 h 457701"/>
              <a:gd name="connsiteX4" fmla="*/ 0 w 12506242"/>
              <a:gd name="connsiteY4" fmla="*/ 13909 h 457701"/>
              <a:gd name="connsiteX5" fmla="*/ 260744 w 12506242"/>
              <a:gd name="connsiteY5" fmla="*/ 12776 h 457701"/>
              <a:gd name="connsiteX6" fmla="*/ 877443 w 12506242"/>
              <a:gd name="connsiteY6" fmla="*/ 12776 h 457701"/>
              <a:gd name="connsiteX7" fmla="*/ 2151283 w 12506242"/>
              <a:gd name="connsiteY7" fmla="*/ 12776 h 457701"/>
              <a:gd name="connsiteX8" fmla="*/ 3030840 w 12506242"/>
              <a:gd name="connsiteY8" fmla="*/ 12776 h 457701"/>
              <a:gd name="connsiteX9" fmla="*/ 3910396 w 12506242"/>
              <a:gd name="connsiteY9" fmla="*/ 12776 h 457701"/>
              <a:gd name="connsiteX10" fmla="*/ 5184237 w 12506242"/>
              <a:gd name="connsiteY10" fmla="*/ 12776 h 457701"/>
              <a:gd name="connsiteX11" fmla="*/ 5932366 w 12506242"/>
              <a:gd name="connsiteY11" fmla="*/ 12776 h 457701"/>
              <a:gd name="connsiteX12" fmla="*/ 7206206 w 12506242"/>
              <a:gd name="connsiteY12" fmla="*/ 12776 h 457701"/>
              <a:gd name="connsiteX13" fmla="*/ 8480046 w 12506242"/>
              <a:gd name="connsiteY13" fmla="*/ 12776 h 457701"/>
              <a:gd name="connsiteX14" fmla="*/ 9491029 w 12506242"/>
              <a:gd name="connsiteY14" fmla="*/ 12776 h 457701"/>
              <a:gd name="connsiteX15" fmla="*/ 10764870 w 12506242"/>
              <a:gd name="connsiteY15" fmla="*/ 12776 h 457701"/>
              <a:gd name="connsiteX16" fmla="*/ 11644426 w 12506242"/>
              <a:gd name="connsiteY16" fmla="*/ 12776 h 457701"/>
              <a:gd name="connsiteX17" fmla="*/ 12073530 w 12506242"/>
              <a:gd name="connsiteY17" fmla="*/ 14298 h 457701"/>
              <a:gd name="connsiteX18" fmla="*/ 12358959 w 12506242"/>
              <a:gd name="connsiteY18" fmla="*/ 16910 h 457701"/>
              <a:gd name="connsiteX19" fmla="*/ 12506242 w 12506242"/>
              <a:gd name="connsiteY19" fmla="*/ 104585 h 457701"/>
              <a:gd name="connsiteX0" fmla="*/ 12414802 w 12414802"/>
              <a:gd name="connsiteY0" fmla="*/ 457701 h 457701"/>
              <a:gd name="connsiteX1" fmla="*/ 193498 w 12414802"/>
              <a:gd name="connsiteY1" fmla="*/ 457701 h 457701"/>
              <a:gd name="connsiteX2" fmla="*/ 171486 w 12414802"/>
              <a:gd name="connsiteY2" fmla="*/ 457462 h 457701"/>
              <a:gd name="connsiteX3" fmla="*/ 0 w 12414802"/>
              <a:gd name="connsiteY3" fmla="*/ 457623 h 457701"/>
              <a:gd name="connsiteX4" fmla="*/ 0 w 12414802"/>
              <a:gd name="connsiteY4" fmla="*/ 13909 h 457701"/>
              <a:gd name="connsiteX5" fmla="*/ 260744 w 12414802"/>
              <a:gd name="connsiteY5" fmla="*/ 12776 h 457701"/>
              <a:gd name="connsiteX6" fmla="*/ 877443 w 12414802"/>
              <a:gd name="connsiteY6" fmla="*/ 12776 h 457701"/>
              <a:gd name="connsiteX7" fmla="*/ 2151283 w 12414802"/>
              <a:gd name="connsiteY7" fmla="*/ 12776 h 457701"/>
              <a:gd name="connsiteX8" fmla="*/ 3030840 w 12414802"/>
              <a:gd name="connsiteY8" fmla="*/ 12776 h 457701"/>
              <a:gd name="connsiteX9" fmla="*/ 3910396 w 12414802"/>
              <a:gd name="connsiteY9" fmla="*/ 12776 h 457701"/>
              <a:gd name="connsiteX10" fmla="*/ 5184237 w 12414802"/>
              <a:gd name="connsiteY10" fmla="*/ 12776 h 457701"/>
              <a:gd name="connsiteX11" fmla="*/ 5932366 w 12414802"/>
              <a:gd name="connsiteY11" fmla="*/ 12776 h 457701"/>
              <a:gd name="connsiteX12" fmla="*/ 7206206 w 12414802"/>
              <a:gd name="connsiteY12" fmla="*/ 12776 h 457701"/>
              <a:gd name="connsiteX13" fmla="*/ 8480046 w 12414802"/>
              <a:gd name="connsiteY13" fmla="*/ 12776 h 457701"/>
              <a:gd name="connsiteX14" fmla="*/ 9491029 w 12414802"/>
              <a:gd name="connsiteY14" fmla="*/ 12776 h 457701"/>
              <a:gd name="connsiteX15" fmla="*/ 10764870 w 12414802"/>
              <a:gd name="connsiteY15" fmla="*/ 12776 h 457701"/>
              <a:gd name="connsiteX16" fmla="*/ 11644426 w 12414802"/>
              <a:gd name="connsiteY16" fmla="*/ 12776 h 457701"/>
              <a:gd name="connsiteX17" fmla="*/ 12073530 w 12414802"/>
              <a:gd name="connsiteY17" fmla="*/ 14298 h 457701"/>
              <a:gd name="connsiteX18" fmla="*/ 12358959 w 12414802"/>
              <a:gd name="connsiteY18" fmla="*/ 16910 h 457701"/>
              <a:gd name="connsiteX0" fmla="*/ 193498 w 12358959"/>
              <a:gd name="connsiteY0" fmla="*/ 457701 h 457701"/>
              <a:gd name="connsiteX1" fmla="*/ 171486 w 12358959"/>
              <a:gd name="connsiteY1" fmla="*/ 457462 h 457701"/>
              <a:gd name="connsiteX2" fmla="*/ 0 w 12358959"/>
              <a:gd name="connsiteY2" fmla="*/ 457623 h 457701"/>
              <a:gd name="connsiteX3" fmla="*/ 0 w 12358959"/>
              <a:gd name="connsiteY3" fmla="*/ 13909 h 457701"/>
              <a:gd name="connsiteX4" fmla="*/ 260744 w 12358959"/>
              <a:gd name="connsiteY4" fmla="*/ 12776 h 457701"/>
              <a:gd name="connsiteX5" fmla="*/ 877443 w 12358959"/>
              <a:gd name="connsiteY5" fmla="*/ 12776 h 457701"/>
              <a:gd name="connsiteX6" fmla="*/ 2151283 w 12358959"/>
              <a:gd name="connsiteY6" fmla="*/ 12776 h 457701"/>
              <a:gd name="connsiteX7" fmla="*/ 3030840 w 12358959"/>
              <a:gd name="connsiteY7" fmla="*/ 12776 h 457701"/>
              <a:gd name="connsiteX8" fmla="*/ 3910396 w 12358959"/>
              <a:gd name="connsiteY8" fmla="*/ 12776 h 457701"/>
              <a:gd name="connsiteX9" fmla="*/ 5184237 w 12358959"/>
              <a:gd name="connsiteY9" fmla="*/ 12776 h 457701"/>
              <a:gd name="connsiteX10" fmla="*/ 5932366 w 12358959"/>
              <a:gd name="connsiteY10" fmla="*/ 12776 h 457701"/>
              <a:gd name="connsiteX11" fmla="*/ 7206206 w 12358959"/>
              <a:gd name="connsiteY11" fmla="*/ 12776 h 457701"/>
              <a:gd name="connsiteX12" fmla="*/ 8480046 w 12358959"/>
              <a:gd name="connsiteY12" fmla="*/ 12776 h 457701"/>
              <a:gd name="connsiteX13" fmla="*/ 9491029 w 12358959"/>
              <a:gd name="connsiteY13" fmla="*/ 12776 h 457701"/>
              <a:gd name="connsiteX14" fmla="*/ 10764870 w 12358959"/>
              <a:gd name="connsiteY14" fmla="*/ 12776 h 457701"/>
              <a:gd name="connsiteX15" fmla="*/ 11644426 w 12358959"/>
              <a:gd name="connsiteY15" fmla="*/ 12776 h 457701"/>
              <a:gd name="connsiteX16" fmla="*/ 12073530 w 12358959"/>
              <a:gd name="connsiteY16" fmla="*/ 14298 h 457701"/>
              <a:gd name="connsiteX17" fmla="*/ 12358959 w 12358959"/>
              <a:gd name="connsiteY17" fmla="*/ 16910 h 457701"/>
              <a:gd name="connsiteX0" fmla="*/ 193498 w 12358959"/>
              <a:gd name="connsiteY0" fmla="*/ 457701 h 457701"/>
              <a:gd name="connsiteX1" fmla="*/ 0 w 12358959"/>
              <a:gd name="connsiteY1" fmla="*/ 457623 h 457701"/>
              <a:gd name="connsiteX2" fmla="*/ 0 w 12358959"/>
              <a:gd name="connsiteY2" fmla="*/ 13909 h 457701"/>
              <a:gd name="connsiteX3" fmla="*/ 260744 w 12358959"/>
              <a:gd name="connsiteY3" fmla="*/ 12776 h 457701"/>
              <a:gd name="connsiteX4" fmla="*/ 877443 w 12358959"/>
              <a:gd name="connsiteY4" fmla="*/ 12776 h 457701"/>
              <a:gd name="connsiteX5" fmla="*/ 2151283 w 12358959"/>
              <a:gd name="connsiteY5" fmla="*/ 12776 h 457701"/>
              <a:gd name="connsiteX6" fmla="*/ 3030840 w 12358959"/>
              <a:gd name="connsiteY6" fmla="*/ 12776 h 457701"/>
              <a:gd name="connsiteX7" fmla="*/ 3910396 w 12358959"/>
              <a:gd name="connsiteY7" fmla="*/ 12776 h 457701"/>
              <a:gd name="connsiteX8" fmla="*/ 5184237 w 12358959"/>
              <a:gd name="connsiteY8" fmla="*/ 12776 h 457701"/>
              <a:gd name="connsiteX9" fmla="*/ 5932366 w 12358959"/>
              <a:gd name="connsiteY9" fmla="*/ 12776 h 457701"/>
              <a:gd name="connsiteX10" fmla="*/ 7206206 w 12358959"/>
              <a:gd name="connsiteY10" fmla="*/ 12776 h 457701"/>
              <a:gd name="connsiteX11" fmla="*/ 8480046 w 12358959"/>
              <a:gd name="connsiteY11" fmla="*/ 12776 h 457701"/>
              <a:gd name="connsiteX12" fmla="*/ 9491029 w 12358959"/>
              <a:gd name="connsiteY12" fmla="*/ 12776 h 457701"/>
              <a:gd name="connsiteX13" fmla="*/ 10764870 w 12358959"/>
              <a:gd name="connsiteY13" fmla="*/ 12776 h 457701"/>
              <a:gd name="connsiteX14" fmla="*/ 11644426 w 12358959"/>
              <a:gd name="connsiteY14" fmla="*/ 12776 h 457701"/>
              <a:gd name="connsiteX15" fmla="*/ 12073530 w 12358959"/>
              <a:gd name="connsiteY15" fmla="*/ 14298 h 457701"/>
              <a:gd name="connsiteX16" fmla="*/ 12358959 w 12358959"/>
              <a:gd name="connsiteY16" fmla="*/ 16910 h 457701"/>
              <a:gd name="connsiteX0" fmla="*/ 0 w 12358959"/>
              <a:gd name="connsiteY0" fmla="*/ 457623 h 457623"/>
              <a:gd name="connsiteX1" fmla="*/ 0 w 12358959"/>
              <a:gd name="connsiteY1" fmla="*/ 13909 h 457623"/>
              <a:gd name="connsiteX2" fmla="*/ 260744 w 12358959"/>
              <a:gd name="connsiteY2" fmla="*/ 12776 h 457623"/>
              <a:gd name="connsiteX3" fmla="*/ 877443 w 12358959"/>
              <a:gd name="connsiteY3" fmla="*/ 12776 h 457623"/>
              <a:gd name="connsiteX4" fmla="*/ 2151283 w 12358959"/>
              <a:gd name="connsiteY4" fmla="*/ 12776 h 457623"/>
              <a:gd name="connsiteX5" fmla="*/ 3030840 w 12358959"/>
              <a:gd name="connsiteY5" fmla="*/ 12776 h 457623"/>
              <a:gd name="connsiteX6" fmla="*/ 3910396 w 12358959"/>
              <a:gd name="connsiteY6" fmla="*/ 12776 h 457623"/>
              <a:gd name="connsiteX7" fmla="*/ 5184237 w 12358959"/>
              <a:gd name="connsiteY7" fmla="*/ 12776 h 457623"/>
              <a:gd name="connsiteX8" fmla="*/ 5932366 w 12358959"/>
              <a:gd name="connsiteY8" fmla="*/ 12776 h 457623"/>
              <a:gd name="connsiteX9" fmla="*/ 7206206 w 12358959"/>
              <a:gd name="connsiteY9" fmla="*/ 12776 h 457623"/>
              <a:gd name="connsiteX10" fmla="*/ 8480046 w 12358959"/>
              <a:gd name="connsiteY10" fmla="*/ 12776 h 457623"/>
              <a:gd name="connsiteX11" fmla="*/ 9491029 w 12358959"/>
              <a:gd name="connsiteY11" fmla="*/ 12776 h 457623"/>
              <a:gd name="connsiteX12" fmla="*/ 10764870 w 12358959"/>
              <a:gd name="connsiteY12" fmla="*/ 12776 h 457623"/>
              <a:gd name="connsiteX13" fmla="*/ 11644426 w 12358959"/>
              <a:gd name="connsiteY13" fmla="*/ 12776 h 457623"/>
              <a:gd name="connsiteX14" fmla="*/ 12073530 w 12358959"/>
              <a:gd name="connsiteY14" fmla="*/ 14298 h 457623"/>
              <a:gd name="connsiteX15" fmla="*/ 12358959 w 12358959"/>
              <a:gd name="connsiteY15" fmla="*/ 16910 h 457623"/>
              <a:gd name="connsiteX0" fmla="*/ 0 w 12358959"/>
              <a:gd name="connsiteY0" fmla="*/ 13909 h 23817"/>
              <a:gd name="connsiteX1" fmla="*/ 260744 w 12358959"/>
              <a:gd name="connsiteY1" fmla="*/ 12776 h 23817"/>
              <a:gd name="connsiteX2" fmla="*/ 877443 w 12358959"/>
              <a:gd name="connsiteY2" fmla="*/ 12776 h 23817"/>
              <a:gd name="connsiteX3" fmla="*/ 2151283 w 12358959"/>
              <a:gd name="connsiteY3" fmla="*/ 12776 h 23817"/>
              <a:gd name="connsiteX4" fmla="*/ 3030840 w 12358959"/>
              <a:gd name="connsiteY4" fmla="*/ 12776 h 23817"/>
              <a:gd name="connsiteX5" fmla="*/ 3910396 w 12358959"/>
              <a:gd name="connsiteY5" fmla="*/ 12776 h 23817"/>
              <a:gd name="connsiteX6" fmla="*/ 5184237 w 12358959"/>
              <a:gd name="connsiteY6" fmla="*/ 12776 h 23817"/>
              <a:gd name="connsiteX7" fmla="*/ 5932366 w 12358959"/>
              <a:gd name="connsiteY7" fmla="*/ 12776 h 23817"/>
              <a:gd name="connsiteX8" fmla="*/ 7206206 w 12358959"/>
              <a:gd name="connsiteY8" fmla="*/ 12776 h 23817"/>
              <a:gd name="connsiteX9" fmla="*/ 8480046 w 12358959"/>
              <a:gd name="connsiteY9" fmla="*/ 12776 h 23817"/>
              <a:gd name="connsiteX10" fmla="*/ 9491029 w 12358959"/>
              <a:gd name="connsiteY10" fmla="*/ 12776 h 23817"/>
              <a:gd name="connsiteX11" fmla="*/ 10764870 w 12358959"/>
              <a:gd name="connsiteY11" fmla="*/ 12776 h 23817"/>
              <a:gd name="connsiteX12" fmla="*/ 11644426 w 12358959"/>
              <a:gd name="connsiteY12" fmla="*/ 12776 h 23817"/>
              <a:gd name="connsiteX13" fmla="*/ 12073530 w 12358959"/>
              <a:gd name="connsiteY13" fmla="*/ 14298 h 23817"/>
              <a:gd name="connsiteX14" fmla="*/ 12358959 w 12358959"/>
              <a:gd name="connsiteY14" fmla="*/ 16910 h 23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358959" h="23817">
                <a:moveTo>
                  <a:pt x="0" y="13909"/>
                </a:moveTo>
                <a:lnTo>
                  <a:pt x="260744" y="12776"/>
                </a:lnTo>
                <a:cubicBezTo>
                  <a:pt x="620236" y="14884"/>
                  <a:pt x="644209" y="6005"/>
                  <a:pt x="877443" y="12776"/>
                </a:cubicBezTo>
                <a:cubicBezTo>
                  <a:pt x="1110677" y="19547"/>
                  <a:pt x="1584132" y="14666"/>
                  <a:pt x="2151283" y="12776"/>
                </a:cubicBezTo>
                <a:cubicBezTo>
                  <a:pt x="2718435" y="10886"/>
                  <a:pt x="2843238" y="21823"/>
                  <a:pt x="3030840" y="12776"/>
                </a:cubicBezTo>
                <a:cubicBezTo>
                  <a:pt x="3218442" y="3729"/>
                  <a:pt x="3711633" y="5301"/>
                  <a:pt x="3910396" y="12776"/>
                </a:cubicBezTo>
                <a:cubicBezTo>
                  <a:pt x="4109161" y="20251"/>
                  <a:pt x="4618126" y="20459"/>
                  <a:pt x="5184237" y="12776"/>
                </a:cubicBezTo>
                <a:cubicBezTo>
                  <a:pt x="5750348" y="5093"/>
                  <a:pt x="5686680" y="4692"/>
                  <a:pt x="5932366" y="12776"/>
                </a:cubicBezTo>
                <a:cubicBezTo>
                  <a:pt x="6178051" y="20860"/>
                  <a:pt x="6726603" y="17073"/>
                  <a:pt x="7206206" y="12776"/>
                </a:cubicBezTo>
                <a:cubicBezTo>
                  <a:pt x="7685809" y="8479"/>
                  <a:pt x="8050169" y="-3908"/>
                  <a:pt x="8480046" y="12776"/>
                </a:cubicBezTo>
                <a:cubicBezTo>
                  <a:pt x="8909923" y="29460"/>
                  <a:pt x="9151087" y="25397"/>
                  <a:pt x="9491029" y="12776"/>
                </a:cubicBezTo>
                <a:cubicBezTo>
                  <a:pt x="9830973" y="155"/>
                  <a:pt x="10174035" y="-8171"/>
                  <a:pt x="10764870" y="12776"/>
                </a:cubicBezTo>
                <a:cubicBezTo>
                  <a:pt x="11355705" y="33723"/>
                  <a:pt x="11337562" y="7694"/>
                  <a:pt x="11644426" y="12776"/>
                </a:cubicBezTo>
                <a:cubicBezTo>
                  <a:pt x="11797858" y="15317"/>
                  <a:pt x="11933915" y="15061"/>
                  <a:pt x="12073530" y="14298"/>
                </a:cubicBezTo>
                <a:lnTo>
                  <a:pt x="12358959" y="16910"/>
                </a:ln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6" name="Picture Placeholder 16">
            <a:extLst>
              <a:ext uri="{FF2B5EF4-FFF2-40B4-BE49-F238E27FC236}">
                <a16:creationId xmlns:a16="http://schemas.microsoft.com/office/drawing/2014/main" id="{D3400709-B19C-F654-3B56-C6F4052B4EF6}"/>
              </a:ext>
            </a:extLst>
          </p:cNvPr>
          <p:cNvSpPr>
            <a:spLocks noGrp="1"/>
          </p:cNvSpPr>
          <p:nvPr userDrawn="1">
            <p:ph type="pic" sz="quarter" idx="14"/>
          </p:nvPr>
        </p:nvSpPr>
        <p:spPr>
          <a:xfrm>
            <a:off x="813577" y="1461858"/>
            <a:ext cx="4237145" cy="4081518"/>
          </a:xfrm>
          <a:prstGeom prst="ellipse">
            <a:avLst/>
          </a:prstGeom>
          <a:solidFill>
            <a:schemeClr val="bg1">
              <a:lumMod val="95000"/>
            </a:schemeClr>
          </a:solidFill>
          <a:ln w="73025">
            <a:noFill/>
            <a:round/>
          </a:ln>
          <a:effectLst/>
        </p:spPr>
        <p:txBody>
          <a:bodyPr anchor="t" anchorCtr="0"/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02220F22-ACDD-978A-6577-7FC22E146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394200"/>
            <a:ext cx="9084760" cy="24638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84B0394B-497A-D3A7-0BC5-2ED0F05824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4318000" y="0"/>
            <a:ext cx="7874000" cy="1896961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759981EE-FA1E-B8EC-5C65-65315E499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43615" y="5390146"/>
            <a:ext cx="1612834" cy="1467854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C2CB1536-5D64-A2B3-96EF-1814DEB9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5285"/>
          <a:stretch/>
        </p:blipFill>
        <p:spPr>
          <a:xfrm>
            <a:off x="0" y="0"/>
            <a:ext cx="1855752" cy="171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65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9104B-26DB-493C-8535-F6C35645B9A5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411563" y="345204"/>
            <a:ext cx="6217836" cy="1094075"/>
          </a:xfrm>
          <a:solidFill>
            <a:schemeClr val="accent4">
              <a:lumMod val="20000"/>
              <a:lumOff val="80000"/>
            </a:schemeClr>
          </a:solidFill>
        </p:spPr>
        <p:txBody>
          <a:bodyPr bIns="0" anchor="b">
            <a:noAutofit/>
          </a:bodyPr>
          <a:lstStyle>
            <a:lvl1pPr algn="l">
              <a:lnSpc>
                <a:spcPct val="80000"/>
              </a:lnSpc>
              <a:defRPr sz="7200" b="0" cap="all" spc="100" baseline="0">
                <a:solidFill>
                  <a:schemeClr val="accent3">
                    <a:lumMod val="75000"/>
                  </a:schemeClr>
                </a:solidFill>
                <a:effectLst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C15EC5-5090-475C-9164-061FB25F0721}"/>
              </a:ext>
            </a:extLst>
          </p:cNvPr>
          <p:cNvSpPr>
            <a:spLocks noGrp="1"/>
          </p:cNvSpPr>
          <p:nvPr userDrawn="1">
            <p:ph type="subTitle" idx="1" hasCustomPrompt="1"/>
          </p:nvPr>
        </p:nvSpPr>
        <p:spPr>
          <a:xfrm>
            <a:off x="411563" y="1338834"/>
            <a:ext cx="6217836" cy="591915"/>
          </a:xfrm>
          <a:noFill/>
        </p:spPr>
        <p:txBody>
          <a:bodyPr>
            <a:noAutofit/>
          </a:bodyPr>
          <a:lstStyle>
            <a:lvl1pPr marL="0" indent="0" algn="l">
              <a:lnSpc>
                <a:spcPct val="70000"/>
              </a:lnSpc>
              <a:buNone/>
              <a:defRPr sz="4400" b="1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020760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31C3DD-C57B-4348-9F13-E6878EEE3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40649B-A03C-4FF0-9513-E8F61D4594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5177F-81CA-42DC-8AF5-691DA37EE3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79C76-63EB-410C-B7D1-E9EDFD942730}" type="datetimeFigureOut">
              <a:rPr lang="en-US" smtClean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F8DBA-7954-4F4A-AF00-E0521C49D5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9D787-7648-4928-A33C-7746CCE5AD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A94A6-63DE-4BAC-88F6-7A5821A40BD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00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5" r:id="rId9"/>
    <p:sldLayoutId id="2147483683" r:id="rId10"/>
    <p:sldLayoutId id="2147483684" r:id="rId11"/>
    <p:sldLayoutId id="2147483686" r:id="rId12"/>
    <p:sldLayoutId id="2147483687" r:id="rId13"/>
    <p:sldLayoutId id="214748368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png"/><Relationship Id="rId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A44827-D08E-D3A3-025D-E44984F605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9798" y="2433038"/>
            <a:ext cx="5727463" cy="2127678"/>
          </a:xfrm>
        </p:spPr>
        <p:txBody>
          <a:bodyPr/>
          <a:lstStyle/>
          <a:p>
            <a:r>
              <a:rPr lang="en-US" dirty="0"/>
              <a:t>Harvest 2025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A9677378-3E5C-F0A9-56A3-6C5DB4602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4523" y="4656614"/>
            <a:ext cx="5672760" cy="1848357"/>
          </a:xfrm>
        </p:spPr>
        <p:txBody>
          <a:bodyPr/>
          <a:lstStyle/>
          <a:p>
            <a:r>
              <a:rPr lang="en-US" dirty="0"/>
              <a:t>Leeds Baby Bank</a:t>
            </a:r>
          </a:p>
          <a:p>
            <a:r>
              <a:rPr lang="en-US" dirty="0"/>
              <a:t>(Beautiful World)</a:t>
            </a:r>
          </a:p>
        </p:txBody>
      </p:sp>
      <p:pic>
        <p:nvPicPr>
          <p:cNvPr id="9" name="Picture Placeholder 8" descr="A close-up of a baby's hand">
            <a:extLst>
              <a:ext uri="{FF2B5EF4-FFF2-40B4-BE49-F238E27FC236}">
                <a16:creationId xmlns:a16="http://schemas.microsoft.com/office/drawing/2014/main" id="{04A1F584-58F7-38C1-A49A-24F5BB348A7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31" r="331"/>
          <a:stretch/>
        </p:blipFill>
        <p:spPr>
          <a:xfrm>
            <a:off x="6549351" y="269055"/>
            <a:ext cx="5386001" cy="6409538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AF2858-2EE4-418A-AE35-8CAE6A8B6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247" y="653119"/>
            <a:ext cx="1174773" cy="105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84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273712EC-C758-1A72-BC5B-68035387ED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9044" y="4647914"/>
            <a:ext cx="11453913" cy="1232514"/>
          </a:xfrm>
        </p:spPr>
        <p:txBody>
          <a:bodyPr/>
          <a:lstStyle/>
          <a:p>
            <a:pPr lvl="0"/>
            <a:r>
              <a:rPr lang="en-US" dirty="0"/>
              <a:t>When a baby is born</a:t>
            </a:r>
            <a:endParaRPr lang="en-US" noProof="0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ED1FF07-3065-3477-E87B-5AEB5D9B21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9043" y="5673006"/>
            <a:ext cx="11453912" cy="1184993"/>
          </a:xfrm>
        </p:spPr>
        <p:txBody>
          <a:bodyPr/>
          <a:lstStyle/>
          <a:p>
            <a:pPr lvl="0"/>
            <a:r>
              <a:rPr lang="en-US" dirty="0"/>
              <a:t>What do they need to survive?</a:t>
            </a:r>
            <a:endParaRPr lang="en-US" noProof="0" dirty="0"/>
          </a:p>
        </p:txBody>
      </p:sp>
      <p:pic>
        <p:nvPicPr>
          <p:cNvPr id="10" name="Picture Placeholder 9" descr="A person holding a baby">
            <a:extLst>
              <a:ext uri="{FF2B5EF4-FFF2-40B4-BE49-F238E27FC236}">
                <a16:creationId xmlns:a16="http://schemas.microsoft.com/office/drawing/2014/main" id="{93B4448B-458C-58FB-6745-0A75E676510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/>
          <a:stretch/>
        </p:blipFill>
        <p:spPr>
          <a:xfrm>
            <a:off x="4217988" y="554038"/>
            <a:ext cx="4278312" cy="4076700"/>
          </a:xfr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256A8F1D-D2D6-8BF5-EB9D-418CFB6A58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99946" y="546374"/>
            <a:ext cx="4309161" cy="4051501"/>
          </a:xfrm>
          <a:custGeom>
            <a:avLst/>
            <a:gdLst>
              <a:gd name="connsiteX0" fmla="*/ 0 w 4309161"/>
              <a:gd name="connsiteY0" fmla="*/ 2025751 h 4051501"/>
              <a:gd name="connsiteX1" fmla="*/ 2154581 w 4309161"/>
              <a:gd name="connsiteY1" fmla="*/ 0 h 4051501"/>
              <a:gd name="connsiteX2" fmla="*/ 4309162 w 4309161"/>
              <a:gd name="connsiteY2" fmla="*/ 2025751 h 4051501"/>
              <a:gd name="connsiteX3" fmla="*/ 2154581 w 4309161"/>
              <a:gd name="connsiteY3" fmla="*/ 4051502 h 4051501"/>
              <a:gd name="connsiteX4" fmla="*/ 0 w 4309161"/>
              <a:gd name="connsiteY4" fmla="*/ 2025751 h 4051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9161" h="4051501" extrusionOk="0">
                <a:moveTo>
                  <a:pt x="0" y="2025751"/>
                </a:moveTo>
                <a:cubicBezTo>
                  <a:pt x="-90558" y="851102"/>
                  <a:pt x="814722" y="56266"/>
                  <a:pt x="2154581" y="0"/>
                </a:cubicBezTo>
                <a:cubicBezTo>
                  <a:pt x="3409704" y="13722"/>
                  <a:pt x="4289659" y="907580"/>
                  <a:pt x="4309162" y="2025751"/>
                </a:cubicBezTo>
                <a:cubicBezTo>
                  <a:pt x="4218746" y="3232838"/>
                  <a:pt x="3313385" y="4223612"/>
                  <a:pt x="2154581" y="4051502"/>
                </a:cubicBezTo>
                <a:cubicBezTo>
                  <a:pt x="816134" y="3970252"/>
                  <a:pt x="132372" y="3207790"/>
                  <a:pt x="0" y="2025751"/>
                </a:cubicBezTo>
                <a:close/>
              </a:path>
            </a:pathLst>
          </a:custGeom>
          <a:noFill/>
          <a:ln w="25400">
            <a:solidFill>
              <a:schemeClr val="accent3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4391115-9BB8-F8F9-1D07-680138844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735682">
            <a:off x="4252008" y="1252394"/>
            <a:ext cx="171448" cy="609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7BA0A0E-FE4B-5B1B-0D6E-1F39471FA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90850" y="982311"/>
            <a:ext cx="893763" cy="103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04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E080560F-8948-498D-7656-8DB6C043AB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2935" y="4448233"/>
            <a:ext cx="11562954" cy="2076334"/>
          </a:xfrm>
        </p:spPr>
        <p:txBody>
          <a:bodyPr/>
          <a:lstStyle/>
          <a:p>
            <a:pPr lvl="0" algn="l"/>
            <a:r>
              <a:rPr lang="en-US" noProof="0" dirty="0"/>
              <a:t>Food </a:t>
            </a:r>
            <a:r>
              <a:rPr lang="en-US" dirty="0"/>
              <a:t>(milk), bottles, clothes, crib, nappies, wipes, baby bath, changing mat, blanket, pram, car seat – All this is very expensive. </a:t>
            </a:r>
            <a:endParaRPr lang="en-US" noProof="0" dirty="0"/>
          </a:p>
        </p:txBody>
      </p:sp>
      <p:pic>
        <p:nvPicPr>
          <p:cNvPr id="14" name="Picture Placeholder 13" descr="A person and a baby looking at each other">
            <a:extLst>
              <a:ext uri="{FF2B5EF4-FFF2-40B4-BE49-F238E27FC236}">
                <a16:creationId xmlns:a16="http://schemas.microsoft.com/office/drawing/2014/main" id="{EC135E52-EE48-65A2-3C77-B758EAE1A76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05" r="505"/>
          <a:stretch/>
        </p:blipFill>
        <p:spPr>
          <a:xfrm>
            <a:off x="0" y="0"/>
            <a:ext cx="12188825" cy="4114800"/>
          </a:xfr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C0712D2-6804-CE20-9936-1D0256C05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4707173">
            <a:off x="553888" y="454234"/>
            <a:ext cx="1052513" cy="123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58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16">
            <a:extLst>
              <a:ext uri="{FF2B5EF4-FFF2-40B4-BE49-F238E27FC236}">
                <a16:creationId xmlns:a16="http://schemas.microsoft.com/office/drawing/2014/main" id="{03BDA253-DBE1-F8B1-0857-5049D962FF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41641" y="3930231"/>
            <a:ext cx="5852159" cy="2696671"/>
          </a:xfrm>
        </p:spPr>
        <p:txBody>
          <a:bodyPr/>
          <a:lstStyle/>
          <a:p>
            <a:pPr lvl="0" algn="l"/>
            <a:r>
              <a:rPr lang="en-US" sz="3600" dirty="0"/>
              <a:t>Some families do not have the money to buy all things needed for a baby. This is where the Leeds Baby Bank can help.  </a:t>
            </a:r>
            <a:endParaRPr lang="en-US" sz="3600" noProof="0" dirty="0"/>
          </a:p>
        </p:txBody>
      </p:sp>
      <p:pic>
        <p:nvPicPr>
          <p:cNvPr id="11" name="Picture Placeholder 10" descr="A person holding a baby">
            <a:extLst>
              <a:ext uri="{FF2B5EF4-FFF2-40B4-BE49-F238E27FC236}">
                <a16:creationId xmlns:a16="http://schemas.microsoft.com/office/drawing/2014/main" id="{2CCB1788-EF9B-6223-BDAA-A203ABE2FC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107" b="107"/>
          <a:stretch/>
        </p:blipFill>
        <p:spPr>
          <a:xfrm>
            <a:off x="0" y="0"/>
            <a:ext cx="5810250" cy="6858000"/>
          </a:xfrm>
        </p:spPr>
      </p:pic>
      <p:pic>
        <p:nvPicPr>
          <p:cNvPr id="13" name="Picture Placeholder 12" descr="A person holding a baby">
            <a:extLst>
              <a:ext uri="{FF2B5EF4-FFF2-40B4-BE49-F238E27FC236}">
                <a16:creationId xmlns:a16="http://schemas.microsoft.com/office/drawing/2014/main" id="{60E37E94-AC91-075A-8B1C-9C19D99BC35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/>
          <a:srcRect t="22" b="22"/>
          <a:stretch/>
        </p:blipFill>
        <p:spPr>
          <a:xfrm>
            <a:off x="6079025" y="231098"/>
            <a:ext cx="5144787" cy="3694093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C4C4B9-AA95-453B-B1E3-C373194F6F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24267" y="5919112"/>
            <a:ext cx="871992" cy="77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58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close up of a stuffed animal">
            <a:extLst>
              <a:ext uri="{FF2B5EF4-FFF2-40B4-BE49-F238E27FC236}">
                <a16:creationId xmlns:a16="http://schemas.microsoft.com/office/drawing/2014/main" id="{E4228F8A-1FCB-C41A-2FD3-711E27ECFB6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81" b="81"/>
          <a:stretch/>
        </p:blipFill>
        <p:spPr>
          <a:xfrm>
            <a:off x="0" y="0"/>
            <a:ext cx="12192000" cy="6858000"/>
          </a:xfrm>
        </p:spPr>
      </p:pic>
      <p:sp>
        <p:nvSpPr>
          <p:cNvPr id="19" name="Subtitle 18">
            <a:extLst>
              <a:ext uri="{FF2B5EF4-FFF2-40B4-BE49-F238E27FC236}">
                <a16:creationId xmlns:a16="http://schemas.microsoft.com/office/drawing/2014/main" id="{90438684-80D0-F8EB-189A-C6BEEBA0FE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2520" y="1431804"/>
            <a:ext cx="5726957" cy="4117349"/>
          </a:xfrm>
        </p:spPr>
        <p:txBody>
          <a:bodyPr/>
          <a:lstStyle/>
          <a:p>
            <a:pPr algn="ctr"/>
            <a:r>
              <a:rPr lang="en-GB" sz="2800" b="0" i="0" dirty="0">
                <a:solidFill>
                  <a:schemeClr val="tx1"/>
                </a:solidFill>
                <a:effectLst/>
                <a:latin typeface="filson-pro"/>
              </a:rPr>
              <a:t>Leeds Baby Bank is a small, but rapidly growing charity working to make sure no child goes without simply because they are born into a family experiencing poverty. </a:t>
            </a:r>
          </a:p>
          <a:p>
            <a:pPr algn="ctr"/>
            <a:r>
              <a:rPr lang="en-GB" sz="2800" b="0" dirty="0">
                <a:solidFill>
                  <a:schemeClr val="tx1"/>
                </a:solidFill>
                <a:latin typeface="filson-pro"/>
              </a:rPr>
              <a:t>They</a:t>
            </a:r>
            <a:r>
              <a:rPr lang="en-GB" sz="2800" b="0" i="0" dirty="0">
                <a:solidFill>
                  <a:schemeClr val="tx1"/>
                </a:solidFill>
                <a:effectLst/>
                <a:latin typeface="filson-pro"/>
              </a:rPr>
              <a:t> give families new and pre-loved buggies, cots, toys and children’s clothes and they distribute essentials like nappies and formula milk in some of the most deprived areas of Leeds.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A9119FE-13EA-CFB9-2AEE-AB09A7DA12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008296" y="-2325704"/>
            <a:ext cx="6248400" cy="11478928"/>
          </a:xfrm>
          <a:custGeom>
            <a:avLst/>
            <a:gdLst>
              <a:gd name="connsiteX0" fmla="*/ 0 w 6248400"/>
              <a:gd name="connsiteY0" fmla="*/ 0 h 11478928"/>
              <a:gd name="connsiteX1" fmla="*/ 631783 w 6248400"/>
              <a:gd name="connsiteY1" fmla="*/ 0 h 11478928"/>
              <a:gd name="connsiteX2" fmla="*/ 1138597 w 6248400"/>
              <a:gd name="connsiteY2" fmla="*/ 0 h 11478928"/>
              <a:gd name="connsiteX3" fmla="*/ 1957832 w 6248400"/>
              <a:gd name="connsiteY3" fmla="*/ 0 h 11478928"/>
              <a:gd name="connsiteX4" fmla="*/ 2589615 w 6248400"/>
              <a:gd name="connsiteY4" fmla="*/ 0 h 11478928"/>
              <a:gd name="connsiteX5" fmla="*/ 3221397 w 6248400"/>
              <a:gd name="connsiteY5" fmla="*/ 0 h 11478928"/>
              <a:gd name="connsiteX6" fmla="*/ 4040632 w 6248400"/>
              <a:gd name="connsiteY6" fmla="*/ 0 h 11478928"/>
              <a:gd name="connsiteX7" fmla="*/ 4609931 w 6248400"/>
              <a:gd name="connsiteY7" fmla="*/ 0 h 11478928"/>
              <a:gd name="connsiteX8" fmla="*/ 5429165 w 6248400"/>
              <a:gd name="connsiteY8" fmla="*/ 0 h 11478928"/>
              <a:gd name="connsiteX9" fmla="*/ 6248400 w 6248400"/>
              <a:gd name="connsiteY9" fmla="*/ 0 h 11478928"/>
              <a:gd name="connsiteX10" fmla="*/ 6248400 w 6248400"/>
              <a:gd name="connsiteY10" fmla="*/ 675231 h 11478928"/>
              <a:gd name="connsiteX11" fmla="*/ 6248400 w 6248400"/>
              <a:gd name="connsiteY11" fmla="*/ 1350462 h 11478928"/>
              <a:gd name="connsiteX12" fmla="*/ 6248400 w 6248400"/>
              <a:gd name="connsiteY12" fmla="*/ 2140482 h 11478928"/>
              <a:gd name="connsiteX13" fmla="*/ 6248400 w 6248400"/>
              <a:gd name="connsiteY13" fmla="*/ 2471346 h 11478928"/>
              <a:gd name="connsiteX14" fmla="*/ 6248400 w 6248400"/>
              <a:gd name="connsiteY14" fmla="*/ 3146577 h 11478928"/>
              <a:gd name="connsiteX15" fmla="*/ 6248400 w 6248400"/>
              <a:gd name="connsiteY15" fmla="*/ 3821808 h 11478928"/>
              <a:gd name="connsiteX16" fmla="*/ 6248400 w 6248400"/>
              <a:gd name="connsiteY16" fmla="*/ 4497039 h 11478928"/>
              <a:gd name="connsiteX17" fmla="*/ 6248400 w 6248400"/>
              <a:gd name="connsiteY17" fmla="*/ 5287059 h 11478928"/>
              <a:gd name="connsiteX18" fmla="*/ 6248400 w 6248400"/>
              <a:gd name="connsiteY18" fmla="*/ 6077080 h 11478928"/>
              <a:gd name="connsiteX19" fmla="*/ 6248400 w 6248400"/>
              <a:gd name="connsiteY19" fmla="*/ 6867100 h 11478928"/>
              <a:gd name="connsiteX20" fmla="*/ 6248400 w 6248400"/>
              <a:gd name="connsiteY20" fmla="*/ 7197963 h 11478928"/>
              <a:gd name="connsiteX21" fmla="*/ 6248400 w 6248400"/>
              <a:gd name="connsiteY21" fmla="*/ 7643616 h 11478928"/>
              <a:gd name="connsiteX22" fmla="*/ 6248400 w 6248400"/>
              <a:gd name="connsiteY22" fmla="*/ 8433636 h 11478928"/>
              <a:gd name="connsiteX23" fmla="*/ 6248400 w 6248400"/>
              <a:gd name="connsiteY23" fmla="*/ 8994078 h 11478928"/>
              <a:gd name="connsiteX24" fmla="*/ 6248400 w 6248400"/>
              <a:gd name="connsiteY24" fmla="*/ 9439730 h 11478928"/>
              <a:gd name="connsiteX25" fmla="*/ 6248400 w 6248400"/>
              <a:gd name="connsiteY25" fmla="*/ 10229751 h 11478928"/>
              <a:gd name="connsiteX26" fmla="*/ 6248400 w 6248400"/>
              <a:gd name="connsiteY26" fmla="*/ 11478928 h 11478928"/>
              <a:gd name="connsiteX27" fmla="*/ 5554133 w 6248400"/>
              <a:gd name="connsiteY27" fmla="*/ 11478928 h 11478928"/>
              <a:gd name="connsiteX28" fmla="*/ 4984835 w 6248400"/>
              <a:gd name="connsiteY28" fmla="*/ 11478928 h 11478928"/>
              <a:gd name="connsiteX29" fmla="*/ 4228084 w 6248400"/>
              <a:gd name="connsiteY29" fmla="*/ 11478928 h 11478928"/>
              <a:gd name="connsiteX30" fmla="*/ 3658785 w 6248400"/>
              <a:gd name="connsiteY30" fmla="*/ 11478928 h 11478928"/>
              <a:gd name="connsiteX31" fmla="*/ 2902035 w 6248400"/>
              <a:gd name="connsiteY31" fmla="*/ 11478928 h 11478928"/>
              <a:gd name="connsiteX32" fmla="*/ 2395220 w 6248400"/>
              <a:gd name="connsiteY32" fmla="*/ 11478928 h 11478928"/>
              <a:gd name="connsiteX33" fmla="*/ 1638469 w 6248400"/>
              <a:gd name="connsiteY33" fmla="*/ 11478928 h 11478928"/>
              <a:gd name="connsiteX34" fmla="*/ 1069171 w 6248400"/>
              <a:gd name="connsiteY34" fmla="*/ 11478928 h 11478928"/>
              <a:gd name="connsiteX35" fmla="*/ 0 w 6248400"/>
              <a:gd name="connsiteY35" fmla="*/ 11478928 h 11478928"/>
              <a:gd name="connsiteX36" fmla="*/ 0 w 6248400"/>
              <a:gd name="connsiteY36" fmla="*/ 11033276 h 11478928"/>
              <a:gd name="connsiteX37" fmla="*/ 0 w 6248400"/>
              <a:gd name="connsiteY37" fmla="*/ 10128466 h 11478928"/>
              <a:gd name="connsiteX38" fmla="*/ 0 w 6248400"/>
              <a:gd name="connsiteY38" fmla="*/ 9682813 h 11478928"/>
              <a:gd name="connsiteX39" fmla="*/ 0 w 6248400"/>
              <a:gd name="connsiteY39" fmla="*/ 9351950 h 11478928"/>
              <a:gd name="connsiteX40" fmla="*/ 0 w 6248400"/>
              <a:gd name="connsiteY40" fmla="*/ 9021087 h 11478928"/>
              <a:gd name="connsiteX41" fmla="*/ 0 w 6248400"/>
              <a:gd name="connsiteY41" fmla="*/ 8231067 h 11478928"/>
              <a:gd name="connsiteX42" fmla="*/ 0 w 6248400"/>
              <a:gd name="connsiteY42" fmla="*/ 7900203 h 11478928"/>
              <a:gd name="connsiteX43" fmla="*/ 0 w 6248400"/>
              <a:gd name="connsiteY43" fmla="*/ 7224972 h 11478928"/>
              <a:gd name="connsiteX44" fmla="*/ 0 w 6248400"/>
              <a:gd name="connsiteY44" fmla="*/ 6779320 h 11478928"/>
              <a:gd name="connsiteX45" fmla="*/ 0 w 6248400"/>
              <a:gd name="connsiteY45" fmla="*/ 6104089 h 11478928"/>
              <a:gd name="connsiteX46" fmla="*/ 0 w 6248400"/>
              <a:gd name="connsiteY46" fmla="*/ 5428858 h 11478928"/>
              <a:gd name="connsiteX47" fmla="*/ 0 w 6248400"/>
              <a:gd name="connsiteY47" fmla="*/ 4753627 h 11478928"/>
              <a:gd name="connsiteX48" fmla="*/ 0 w 6248400"/>
              <a:gd name="connsiteY48" fmla="*/ 4078396 h 11478928"/>
              <a:gd name="connsiteX49" fmla="*/ 0 w 6248400"/>
              <a:gd name="connsiteY49" fmla="*/ 3517954 h 11478928"/>
              <a:gd name="connsiteX50" fmla="*/ 0 w 6248400"/>
              <a:gd name="connsiteY50" fmla="*/ 2727933 h 11478928"/>
              <a:gd name="connsiteX51" fmla="*/ 0 w 6248400"/>
              <a:gd name="connsiteY51" fmla="*/ 2052702 h 11478928"/>
              <a:gd name="connsiteX52" fmla="*/ 0 w 6248400"/>
              <a:gd name="connsiteY52" fmla="*/ 1147893 h 11478928"/>
              <a:gd name="connsiteX53" fmla="*/ 0 w 6248400"/>
              <a:gd name="connsiteY53" fmla="*/ 0 h 11478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6248400" h="11478928" extrusionOk="0">
                <a:moveTo>
                  <a:pt x="0" y="0"/>
                </a:moveTo>
                <a:cubicBezTo>
                  <a:pt x="160172" y="23130"/>
                  <a:pt x="404389" y="22697"/>
                  <a:pt x="631783" y="0"/>
                </a:cubicBezTo>
                <a:cubicBezTo>
                  <a:pt x="859177" y="-22697"/>
                  <a:pt x="893183" y="18914"/>
                  <a:pt x="1138597" y="0"/>
                </a:cubicBezTo>
                <a:cubicBezTo>
                  <a:pt x="1384011" y="-18914"/>
                  <a:pt x="1598713" y="9619"/>
                  <a:pt x="1957832" y="0"/>
                </a:cubicBezTo>
                <a:cubicBezTo>
                  <a:pt x="2316952" y="-9619"/>
                  <a:pt x="2411818" y="-18909"/>
                  <a:pt x="2589615" y="0"/>
                </a:cubicBezTo>
                <a:cubicBezTo>
                  <a:pt x="2767412" y="18909"/>
                  <a:pt x="3065213" y="-13730"/>
                  <a:pt x="3221397" y="0"/>
                </a:cubicBezTo>
                <a:cubicBezTo>
                  <a:pt x="3377581" y="13730"/>
                  <a:pt x="3683226" y="-22043"/>
                  <a:pt x="4040632" y="0"/>
                </a:cubicBezTo>
                <a:cubicBezTo>
                  <a:pt x="4398038" y="22043"/>
                  <a:pt x="4360179" y="1031"/>
                  <a:pt x="4609931" y="0"/>
                </a:cubicBezTo>
                <a:cubicBezTo>
                  <a:pt x="4859683" y="-1031"/>
                  <a:pt x="5161639" y="-37878"/>
                  <a:pt x="5429165" y="0"/>
                </a:cubicBezTo>
                <a:cubicBezTo>
                  <a:pt x="5696691" y="37878"/>
                  <a:pt x="6015260" y="28000"/>
                  <a:pt x="6248400" y="0"/>
                </a:cubicBezTo>
                <a:cubicBezTo>
                  <a:pt x="6273043" y="198454"/>
                  <a:pt x="6222990" y="447649"/>
                  <a:pt x="6248400" y="675231"/>
                </a:cubicBezTo>
                <a:cubicBezTo>
                  <a:pt x="6273810" y="902813"/>
                  <a:pt x="6273906" y="1186312"/>
                  <a:pt x="6248400" y="1350462"/>
                </a:cubicBezTo>
                <a:cubicBezTo>
                  <a:pt x="6222894" y="1514612"/>
                  <a:pt x="6226705" y="1909338"/>
                  <a:pt x="6248400" y="2140482"/>
                </a:cubicBezTo>
                <a:cubicBezTo>
                  <a:pt x="6270095" y="2371626"/>
                  <a:pt x="6244387" y="2360937"/>
                  <a:pt x="6248400" y="2471346"/>
                </a:cubicBezTo>
                <a:cubicBezTo>
                  <a:pt x="6252413" y="2581755"/>
                  <a:pt x="6243540" y="2998941"/>
                  <a:pt x="6248400" y="3146577"/>
                </a:cubicBezTo>
                <a:cubicBezTo>
                  <a:pt x="6253260" y="3294213"/>
                  <a:pt x="6243547" y="3512115"/>
                  <a:pt x="6248400" y="3821808"/>
                </a:cubicBezTo>
                <a:cubicBezTo>
                  <a:pt x="6253253" y="4131501"/>
                  <a:pt x="6272425" y="4311793"/>
                  <a:pt x="6248400" y="4497039"/>
                </a:cubicBezTo>
                <a:cubicBezTo>
                  <a:pt x="6224375" y="4682285"/>
                  <a:pt x="6284446" y="4973814"/>
                  <a:pt x="6248400" y="5287059"/>
                </a:cubicBezTo>
                <a:cubicBezTo>
                  <a:pt x="6212354" y="5600304"/>
                  <a:pt x="6266745" y="5829985"/>
                  <a:pt x="6248400" y="6077080"/>
                </a:cubicBezTo>
                <a:cubicBezTo>
                  <a:pt x="6230055" y="6324175"/>
                  <a:pt x="6213501" y="6533418"/>
                  <a:pt x="6248400" y="6867100"/>
                </a:cubicBezTo>
                <a:cubicBezTo>
                  <a:pt x="6283299" y="7200782"/>
                  <a:pt x="6252843" y="7049427"/>
                  <a:pt x="6248400" y="7197963"/>
                </a:cubicBezTo>
                <a:cubicBezTo>
                  <a:pt x="6243957" y="7346499"/>
                  <a:pt x="6239344" y="7531183"/>
                  <a:pt x="6248400" y="7643616"/>
                </a:cubicBezTo>
                <a:cubicBezTo>
                  <a:pt x="6257456" y="7756049"/>
                  <a:pt x="6229266" y="8169608"/>
                  <a:pt x="6248400" y="8433636"/>
                </a:cubicBezTo>
                <a:cubicBezTo>
                  <a:pt x="6267534" y="8697664"/>
                  <a:pt x="6231479" y="8842800"/>
                  <a:pt x="6248400" y="8994078"/>
                </a:cubicBezTo>
                <a:cubicBezTo>
                  <a:pt x="6265321" y="9145356"/>
                  <a:pt x="6270106" y="9235930"/>
                  <a:pt x="6248400" y="9439730"/>
                </a:cubicBezTo>
                <a:cubicBezTo>
                  <a:pt x="6226694" y="9643530"/>
                  <a:pt x="6286541" y="9935419"/>
                  <a:pt x="6248400" y="10229751"/>
                </a:cubicBezTo>
                <a:cubicBezTo>
                  <a:pt x="6210259" y="10524083"/>
                  <a:pt x="6281450" y="11049256"/>
                  <a:pt x="6248400" y="11478928"/>
                </a:cubicBezTo>
                <a:cubicBezTo>
                  <a:pt x="6013100" y="11492946"/>
                  <a:pt x="5877156" y="11492617"/>
                  <a:pt x="5554133" y="11478928"/>
                </a:cubicBezTo>
                <a:cubicBezTo>
                  <a:pt x="5231110" y="11465239"/>
                  <a:pt x="5198480" y="11480041"/>
                  <a:pt x="4984835" y="11478928"/>
                </a:cubicBezTo>
                <a:cubicBezTo>
                  <a:pt x="4771190" y="11477815"/>
                  <a:pt x="4589020" y="11458362"/>
                  <a:pt x="4228084" y="11478928"/>
                </a:cubicBezTo>
                <a:cubicBezTo>
                  <a:pt x="3867148" y="11499494"/>
                  <a:pt x="3870923" y="11452710"/>
                  <a:pt x="3658785" y="11478928"/>
                </a:cubicBezTo>
                <a:cubicBezTo>
                  <a:pt x="3446647" y="11505146"/>
                  <a:pt x="3137647" y="11453700"/>
                  <a:pt x="2902035" y="11478928"/>
                </a:cubicBezTo>
                <a:cubicBezTo>
                  <a:pt x="2666423" y="11504157"/>
                  <a:pt x="2560516" y="11493709"/>
                  <a:pt x="2395220" y="11478928"/>
                </a:cubicBezTo>
                <a:cubicBezTo>
                  <a:pt x="2229924" y="11464147"/>
                  <a:pt x="2008423" y="11450980"/>
                  <a:pt x="1638469" y="11478928"/>
                </a:cubicBezTo>
                <a:cubicBezTo>
                  <a:pt x="1268515" y="11506876"/>
                  <a:pt x="1254439" y="11455636"/>
                  <a:pt x="1069171" y="11478928"/>
                </a:cubicBezTo>
                <a:cubicBezTo>
                  <a:pt x="883903" y="11502220"/>
                  <a:pt x="494280" y="11465148"/>
                  <a:pt x="0" y="11478928"/>
                </a:cubicBezTo>
                <a:cubicBezTo>
                  <a:pt x="7403" y="11321413"/>
                  <a:pt x="18279" y="11196818"/>
                  <a:pt x="0" y="11033276"/>
                </a:cubicBezTo>
                <a:cubicBezTo>
                  <a:pt x="-18279" y="10869734"/>
                  <a:pt x="25677" y="10401280"/>
                  <a:pt x="0" y="10128466"/>
                </a:cubicBezTo>
                <a:cubicBezTo>
                  <a:pt x="-25677" y="9855652"/>
                  <a:pt x="-18076" y="9883543"/>
                  <a:pt x="0" y="9682813"/>
                </a:cubicBezTo>
                <a:cubicBezTo>
                  <a:pt x="18076" y="9482083"/>
                  <a:pt x="-1555" y="9481336"/>
                  <a:pt x="0" y="9351950"/>
                </a:cubicBezTo>
                <a:cubicBezTo>
                  <a:pt x="1555" y="9222564"/>
                  <a:pt x="-6142" y="9154859"/>
                  <a:pt x="0" y="9021087"/>
                </a:cubicBezTo>
                <a:cubicBezTo>
                  <a:pt x="6142" y="8887315"/>
                  <a:pt x="21999" y="8431710"/>
                  <a:pt x="0" y="8231067"/>
                </a:cubicBezTo>
                <a:cubicBezTo>
                  <a:pt x="-21999" y="8030424"/>
                  <a:pt x="-14328" y="8008665"/>
                  <a:pt x="0" y="7900203"/>
                </a:cubicBezTo>
                <a:cubicBezTo>
                  <a:pt x="14328" y="7791741"/>
                  <a:pt x="26930" y="7530902"/>
                  <a:pt x="0" y="7224972"/>
                </a:cubicBezTo>
                <a:cubicBezTo>
                  <a:pt x="-26930" y="6919042"/>
                  <a:pt x="-1365" y="6993819"/>
                  <a:pt x="0" y="6779320"/>
                </a:cubicBezTo>
                <a:cubicBezTo>
                  <a:pt x="1365" y="6564821"/>
                  <a:pt x="-31769" y="6279808"/>
                  <a:pt x="0" y="6104089"/>
                </a:cubicBezTo>
                <a:cubicBezTo>
                  <a:pt x="31769" y="5928370"/>
                  <a:pt x="4624" y="5625741"/>
                  <a:pt x="0" y="5428858"/>
                </a:cubicBezTo>
                <a:cubicBezTo>
                  <a:pt x="-4624" y="5231975"/>
                  <a:pt x="-30838" y="5076641"/>
                  <a:pt x="0" y="4753627"/>
                </a:cubicBezTo>
                <a:cubicBezTo>
                  <a:pt x="30838" y="4430613"/>
                  <a:pt x="7151" y="4256559"/>
                  <a:pt x="0" y="4078396"/>
                </a:cubicBezTo>
                <a:cubicBezTo>
                  <a:pt x="-7151" y="3900233"/>
                  <a:pt x="-2865" y="3633052"/>
                  <a:pt x="0" y="3517954"/>
                </a:cubicBezTo>
                <a:cubicBezTo>
                  <a:pt x="2865" y="3402856"/>
                  <a:pt x="-35629" y="2922438"/>
                  <a:pt x="0" y="2727933"/>
                </a:cubicBezTo>
                <a:cubicBezTo>
                  <a:pt x="35629" y="2533428"/>
                  <a:pt x="28119" y="2368582"/>
                  <a:pt x="0" y="2052702"/>
                </a:cubicBezTo>
                <a:cubicBezTo>
                  <a:pt x="-28119" y="1736822"/>
                  <a:pt x="-40448" y="1425290"/>
                  <a:pt x="0" y="1147893"/>
                </a:cubicBezTo>
                <a:cubicBezTo>
                  <a:pt x="40448" y="870496"/>
                  <a:pt x="-11517" y="243484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accent3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27A59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502648-97DD-418D-869B-8BAB95384C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331" y="757375"/>
            <a:ext cx="1508891" cy="13488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3D7DB3-50FF-481D-8B72-2C97FE217A4A}"/>
              </a:ext>
            </a:extLst>
          </p:cNvPr>
          <p:cNvSpPr txBox="1"/>
          <p:nvPr/>
        </p:nvSpPr>
        <p:spPr>
          <a:xfrm>
            <a:off x="465663" y="6100625"/>
            <a:ext cx="3547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Thank you for almost everything.</a:t>
            </a:r>
          </a:p>
        </p:txBody>
      </p:sp>
    </p:spTree>
    <p:extLst>
      <p:ext uri="{BB962C8B-B14F-4D97-AF65-F5344CB8AC3E}">
        <p14:creationId xmlns:p14="http://schemas.microsoft.com/office/powerpoint/2010/main" val="1852279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BDDA782F-D4CB-664F-1EC8-4532BCC699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365" y="152392"/>
            <a:ext cx="12012567" cy="2259113"/>
          </a:xfrm>
        </p:spPr>
        <p:txBody>
          <a:bodyPr/>
          <a:lstStyle/>
          <a:p>
            <a:r>
              <a:rPr lang="en-GB" sz="1600" b="0" i="0" cap="all" dirty="0">
                <a:solidFill>
                  <a:srgbClr val="5F4345"/>
                </a:solidFill>
                <a:effectLst/>
                <a:latin typeface="Lilita One"/>
              </a:rPr>
              <a:t>WHAT does </a:t>
            </a:r>
            <a:r>
              <a:rPr lang="en-GB" sz="1600" b="0" i="0" cap="all" dirty="0" err="1">
                <a:solidFill>
                  <a:srgbClr val="5F4345"/>
                </a:solidFill>
                <a:effectLst/>
                <a:latin typeface="Lilita One"/>
              </a:rPr>
              <a:t>leeds</a:t>
            </a:r>
            <a:r>
              <a:rPr lang="en-GB" sz="1600" b="0" i="0" cap="all" dirty="0">
                <a:solidFill>
                  <a:srgbClr val="5F4345"/>
                </a:solidFill>
                <a:effectLst/>
                <a:latin typeface="Lilita One"/>
              </a:rPr>
              <a:t> baby bank do?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8A696C"/>
                </a:solidFill>
                <a:effectLst/>
                <a:latin typeface="filson-pro"/>
              </a:rPr>
              <a:t>Leeds Baby Bank is dedicated to ensuring all children can thrive and develop as they should by having a safe place to sleep, food to eat, and toys to grow and develop as they should. </a:t>
            </a:r>
            <a:r>
              <a:rPr lang="en-GB" sz="1600" b="0" dirty="0">
                <a:solidFill>
                  <a:srgbClr val="8A696C"/>
                </a:solidFill>
                <a:latin typeface="filson-pro"/>
              </a:rPr>
              <a:t>They</a:t>
            </a:r>
            <a:r>
              <a:rPr lang="en-GB" sz="1600" b="0" i="0" dirty="0">
                <a:solidFill>
                  <a:srgbClr val="8A696C"/>
                </a:solidFill>
                <a:effectLst/>
                <a:latin typeface="filson-pro"/>
              </a:rPr>
              <a:t> give families with young children, who are living in poverty, items such as pushchairs, </a:t>
            </a:r>
            <a:r>
              <a:rPr lang="en-GB" sz="1600" b="0" i="0" dirty="0" err="1">
                <a:solidFill>
                  <a:srgbClr val="8A696C"/>
                </a:solidFill>
                <a:effectLst/>
                <a:latin typeface="filson-pro"/>
              </a:rPr>
              <a:t>moses</a:t>
            </a:r>
            <a:r>
              <a:rPr lang="en-GB" sz="1600" b="0" i="0" dirty="0">
                <a:solidFill>
                  <a:srgbClr val="8A696C"/>
                </a:solidFill>
                <a:effectLst/>
                <a:latin typeface="filson-pro"/>
              </a:rPr>
              <a:t> baskets, toys and children’s clothes.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8A696C"/>
                </a:solidFill>
                <a:effectLst/>
                <a:latin typeface="filson-pro"/>
              </a:rPr>
              <a:t>This help is provided on a referral-only basis. These are received people working with the families. </a:t>
            </a:r>
            <a:r>
              <a:rPr lang="en-GB" sz="1600" b="0" dirty="0">
                <a:solidFill>
                  <a:srgbClr val="8A696C"/>
                </a:solidFill>
                <a:latin typeface="filson-pro"/>
              </a:rPr>
              <a:t>They</a:t>
            </a:r>
            <a:r>
              <a:rPr lang="en-GB" sz="1600" b="0" i="0" dirty="0">
                <a:solidFill>
                  <a:srgbClr val="8A696C"/>
                </a:solidFill>
                <a:effectLst/>
                <a:latin typeface="filson-pro"/>
              </a:rPr>
              <a:t> also run sessions at community centres where families meet and get help with essentials like nappies, formula milk and toiletries and signpost them to other support services.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8A696C"/>
                </a:solidFill>
                <a:effectLst/>
                <a:latin typeface="filson-pro"/>
              </a:rPr>
              <a:t>Some of the items we give are pre-loved by another family first. By using pre-loved items, Leeds Baby Bank can also reduce landfill and help promote a more sustainable city.  Some items they have to buy new, such as mattresses and nappies, and for these we rely on financial donations.</a:t>
            </a:r>
          </a:p>
          <a:p>
            <a:pPr algn="l"/>
            <a:endParaRPr lang="en-GB" sz="1600" b="0" i="0" dirty="0">
              <a:solidFill>
                <a:srgbClr val="8A696C"/>
              </a:solidFill>
              <a:effectLst/>
              <a:latin typeface="filson-pro"/>
            </a:endParaRPr>
          </a:p>
          <a:p>
            <a:pPr lvl="0"/>
            <a:endParaRPr lang="en-US" noProof="0" dirty="0"/>
          </a:p>
        </p:txBody>
      </p:sp>
      <p:pic>
        <p:nvPicPr>
          <p:cNvPr id="6" name="Picture Placeholder 5" descr="A close-up of a baby">
            <a:extLst>
              <a:ext uri="{FF2B5EF4-FFF2-40B4-BE49-F238E27FC236}">
                <a16:creationId xmlns:a16="http://schemas.microsoft.com/office/drawing/2014/main" id="{1509CAA5-0D1B-A20F-C4C8-2D3E414E052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44" r="144"/>
          <a:stretch/>
        </p:blipFill>
        <p:spPr>
          <a:xfrm>
            <a:off x="-7938" y="2799184"/>
            <a:ext cx="12207876" cy="4058816"/>
          </a:xfr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52D8E0C0-70F4-E3B1-FC00-B27B143BA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49799" b="27649"/>
          <a:stretch/>
        </p:blipFill>
        <p:spPr>
          <a:xfrm>
            <a:off x="-1" y="5350595"/>
            <a:ext cx="4227905" cy="15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760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>
            <a:extLst>
              <a:ext uri="{FF2B5EF4-FFF2-40B4-BE49-F238E27FC236}">
                <a16:creationId xmlns:a16="http://schemas.microsoft.com/office/drawing/2014/main" id="{5408E9B8-62F0-CFC3-8F24-038A24DD4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908" y="1721202"/>
            <a:ext cx="5795092" cy="4489098"/>
          </a:xfrm>
        </p:spPr>
        <p:txBody>
          <a:bodyPr/>
          <a:lstStyle/>
          <a:p>
            <a:pPr algn="l"/>
            <a:r>
              <a:rPr lang="en-GB" sz="2800" b="0" i="0" cap="all" dirty="0">
                <a:solidFill>
                  <a:srgbClr val="69B7B3"/>
                </a:solidFill>
                <a:effectLst/>
                <a:latin typeface="Lilita One"/>
              </a:rPr>
              <a:t>THE DIFFERENCE Leeds baby </a:t>
            </a:r>
            <a:r>
              <a:rPr lang="en-GB" sz="2800" b="0" i="0" cap="all" dirty="0" err="1">
                <a:solidFill>
                  <a:srgbClr val="69B7B3"/>
                </a:solidFill>
                <a:effectLst/>
                <a:latin typeface="Lilita One"/>
              </a:rPr>
              <a:t>bANK</a:t>
            </a:r>
            <a:r>
              <a:rPr lang="en-GB" sz="2800" b="0" i="0" cap="all" dirty="0">
                <a:solidFill>
                  <a:srgbClr val="69B7B3"/>
                </a:solidFill>
                <a:effectLst/>
                <a:latin typeface="Lilita One"/>
              </a:rPr>
              <a:t> MAKEs</a:t>
            </a:r>
          </a:p>
          <a:p>
            <a:pPr algn="l"/>
            <a:r>
              <a:rPr lang="en-GB" sz="2800" b="0" i="0" dirty="0">
                <a:solidFill>
                  <a:srgbClr val="8A696C"/>
                </a:solidFill>
                <a:effectLst/>
                <a:latin typeface="filson-pro"/>
              </a:rPr>
              <a:t>Every month, around 100 families in poverty are referred to Leeds Baby Bank and receive a care package of the items they need to help keep their little ones safe, growing and developing. A further 80-100 families a month are supported by the essentials distributed  through the community outreach programme.</a:t>
            </a:r>
          </a:p>
          <a:p>
            <a:pPr algn="l"/>
            <a:r>
              <a:rPr lang="en-GB" sz="2800" b="0" i="0" dirty="0">
                <a:solidFill>
                  <a:srgbClr val="8A696C"/>
                </a:solidFill>
                <a:effectLst/>
                <a:latin typeface="filson-pro"/>
              </a:rPr>
              <a:t>In all, Leeds Baby Bank touches the lives of around 1000 children, parents and siblings each and every month.</a:t>
            </a:r>
          </a:p>
        </p:txBody>
      </p:sp>
      <p:pic>
        <p:nvPicPr>
          <p:cNvPr id="22" name="Picture Placeholder 21" descr="A baby lying in grass laughing">
            <a:extLst>
              <a:ext uri="{FF2B5EF4-FFF2-40B4-BE49-F238E27FC236}">
                <a16:creationId xmlns:a16="http://schemas.microsoft.com/office/drawing/2014/main" id="{31213362-4978-895F-3CF1-EB6A5289CEF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372" r="372"/>
          <a:stretch/>
        </p:blipFill>
        <p:spPr>
          <a:xfrm>
            <a:off x="8233328" y="335281"/>
            <a:ext cx="3531952" cy="6172200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61B092-9BB1-48C8-8D72-F5B43F67E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354" y="4781491"/>
            <a:ext cx="1508891" cy="13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99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8213B62F-2E2D-B2C3-3004-543EDE4CC9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45380" y="4157683"/>
            <a:ext cx="6728460" cy="2243117"/>
          </a:xfrm>
        </p:spPr>
        <p:txBody>
          <a:bodyPr/>
          <a:lstStyle/>
          <a:p>
            <a:pPr algn="l"/>
            <a:r>
              <a:rPr lang="en-GB" sz="1600" b="0" i="0" dirty="0">
                <a:solidFill>
                  <a:schemeClr val="tx1"/>
                </a:solidFill>
                <a:effectLst/>
                <a:latin typeface="filson-pro"/>
              </a:rPr>
              <a:t>Leeds Baby Bank was set up in January 2017 by the Co-Founders who had a shared interest in supporting families in and around Leeds. </a:t>
            </a:r>
          </a:p>
          <a:p>
            <a:pPr algn="l"/>
            <a:r>
              <a:rPr lang="en-GB" sz="1600" b="0" i="0" dirty="0">
                <a:solidFill>
                  <a:schemeClr val="tx1"/>
                </a:solidFill>
                <a:effectLst/>
                <a:latin typeface="filson-pro"/>
              </a:rPr>
              <a:t>Today, the small staff team is supported by lots of amazing volunteers. Individuals volunteer in a variety of roles in our depot and in the local community, and they also provide placement opportunities for local colleges, universities and businesses.</a:t>
            </a:r>
          </a:p>
          <a:p>
            <a:pPr algn="l"/>
            <a:r>
              <a:rPr lang="en-GB" sz="1600" b="0" i="0" dirty="0">
                <a:solidFill>
                  <a:schemeClr val="tx1"/>
                </a:solidFill>
                <a:effectLst/>
                <a:latin typeface="filson-pro"/>
              </a:rPr>
              <a:t>Supporters of Leeds Baby Bank are a vital part of the team too! Whether they choose to donate pre-loved baby items, make a donation online, host a fundraising event or get employers involved – they couldn’t help all the families they do without the support.</a:t>
            </a:r>
          </a:p>
          <a:p>
            <a:pPr algn="l"/>
            <a:r>
              <a:rPr lang="en-GB" sz="1600" b="0" dirty="0">
                <a:solidFill>
                  <a:schemeClr val="tx1"/>
                </a:solidFill>
                <a:latin typeface="filson-pro"/>
              </a:rPr>
              <a:t>Harvest Song</a:t>
            </a:r>
          </a:p>
        </p:txBody>
      </p:sp>
      <p:pic>
        <p:nvPicPr>
          <p:cNvPr id="19" name="Picture Placeholder 18" descr="A person kissing a baby">
            <a:extLst>
              <a:ext uri="{FF2B5EF4-FFF2-40B4-BE49-F238E27FC236}">
                <a16:creationId xmlns:a16="http://schemas.microsoft.com/office/drawing/2014/main" id="{0B9F9317-40D4-5040-EB0C-69FED166471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4" b="4"/>
          <a:stretch/>
        </p:blipFill>
        <p:spPr>
          <a:xfrm>
            <a:off x="0" y="0"/>
            <a:ext cx="4422430" cy="6878920"/>
          </a:xfrm>
        </p:spPr>
      </p:pic>
      <p:pic>
        <p:nvPicPr>
          <p:cNvPr id="21" name="Picture Placeholder 20" descr="A baby being fed by a spoon">
            <a:extLst>
              <a:ext uri="{FF2B5EF4-FFF2-40B4-BE49-F238E27FC236}">
                <a16:creationId xmlns:a16="http://schemas.microsoft.com/office/drawing/2014/main" id="{DC6F776A-A165-4FD3-1DB6-AACA2E92B24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l="220" r="220"/>
          <a:stretch/>
        </p:blipFill>
        <p:spPr>
          <a:xfrm>
            <a:off x="4717305" y="1"/>
            <a:ext cx="7488895" cy="3427280"/>
          </a:xfrm>
        </p:spPr>
      </p:pic>
    </p:spTree>
    <p:extLst>
      <p:ext uri="{BB962C8B-B14F-4D97-AF65-F5344CB8AC3E}">
        <p14:creationId xmlns:p14="http://schemas.microsoft.com/office/powerpoint/2010/main" val="2515129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 descr="People holding a baby">
            <a:extLst>
              <a:ext uri="{FF2B5EF4-FFF2-40B4-BE49-F238E27FC236}">
                <a16:creationId xmlns:a16="http://schemas.microsoft.com/office/drawing/2014/main" id="{715261EE-699C-D7F8-C2A0-EDC8BE2473F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659" b="659"/>
          <a:stretch/>
        </p:blipFill>
        <p:spPr>
          <a:xfrm>
            <a:off x="-3665" y="2847630"/>
            <a:ext cx="7482840" cy="3389062"/>
          </a:xfrm>
        </p:spPr>
      </p:pic>
      <p:pic>
        <p:nvPicPr>
          <p:cNvPr id="14" name="Picture Placeholder 13" descr="A close-up of a baby">
            <a:extLst>
              <a:ext uri="{FF2B5EF4-FFF2-40B4-BE49-F238E27FC236}">
                <a16:creationId xmlns:a16="http://schemas.microsoft.com/office/drawing/2014/main" id="{3B5AB1D0-9A57-7D09-C25A-F5D63D148F5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87" b="87"/>
          <a:stretch/>
        </p:blipFill>
        <p:spPr>
          <a:xfrm>
            <a:off x="6781800" y="1214438"/>
            <a:ext cx="5402263" cy="39211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34014A-3B7F-489E-9E8A-FD695B1A8C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" y="192662"/>
            <a:ext cx="7650480" cy="238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59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baby sleeping with a teddy bear">
            <a:extLst>
              <a:ext uri="{FF2B5EF4-FFF2-40B4-BE49-F238E27FC236}">
                <a16:creationId xmlns:a16="http://schemas.microsoft.com/office/drawing/2014/main" id="{AF5D34A7-726B-774B-691E-DA27871AAF3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183" r="183"/>
          <a:stretch/>
        </p:blipFill>
        <p:spPr>
          <a:xfrm>
            <a:off x="361158" y="313181"/>
            <a:ext cx="5020183" cy="6283108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7EC576-6A93-4D8A-AB1E-1FF0B7F235C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11" r="59625" b="27962"/>
          <a:stretch/>
        </p:blipFill>
        <p:spPr>
          <a:xfrm>
            <a:off x="7213571" y="1383760"/>
            <a:ext cx="3946054" cy="14501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99A5CD4-0A1C-4F02-A307-298A906253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67" t="21511" b="25334"/>
          <a:stretch/>
        </p:blipFill>
        <p:spPr>
          <a:xfrm>
            <a:off x="7213571" y="3299729"/>
            <a:ext cx="3946054" cy="145018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A72AD73-2143-412A-93AE-469150153304}"/>
              </a:ext>
            </a:extLst>
          </p:cNvPr>
          <p:cNvSpPr txBox="1"/>
          <p:nvPr/>
        </p:nvSpPr>
        <p:spPr>
          <a:xfrm>
            <a:off x="7071360" y="548640"/>
            <a:ext cx="2889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we would like to buy</a:t>
            </a:r>
          </a:p>
        </p:txBody>
      </p:sp>
    </p:spTree>
    <p:extLst>
      <p:ext uri="{BB962C8B-B14F-4D97-AF65-F5344CB8AC3E}">
        <p14:creationId xmlns:p14="http://schemas.microsoft.com/office/powerpoint/2010/main" val="2792215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BDB7C9C0-158D-3FA9-49E9-81D13F1B28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9230" y="5539149"/>
            <a:ext cx="3793314" cy="591915"/>
          </a:xfrm>
        </p:spPr>
        <p:txBody>
          <a:bodyPr/>
          <a:lstStyle/>
          <a:p>
            <a:pPr lvl="0"/>
            <a:r>
              <a:rPr lang="en-US" dirty="0"/>
              <a:t>In my trolley.</a:t>
            </a:r>
            <a:endParaRPr lang="en-US" noProof="0" dirty="0"/>
          </a:p>
        </p:txBody>
      </p:sp>
      <p:pic>
        <p:nvPicPr>
          <p:cNvPr id="7" name="Picture Placeholder 6" descr="A baby being held by a hand">
            <a:extLst>
              <a:ext uri="{FF2B5EF4-FFF2-40B4-BE49-F238E27FC236}">
                <a16:creationId xmlns:a16="http://schemas.microsoft.com/office/drawing/2014/main" id="{B83E56FD-45F4-27D4-2F41-A83DD919689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200" b="200"/>
          <a:stretch/>
        </p:blipFill>
        <p:spPr>
          <a:xfrm>
            <a:off x="-55850" y="1149114"/>
            <a:ext cx="3685032" cy="3190832"/>
          </a:xfrm>
        </p:spPr>
      </p:pic>
      <p:pic>
        <p:nvPicPr>
          <p:cNvPr id="9" name="Picture Placeholder 8" descr="A person kissing a baby">
            <a:extLst>
              <a:ext uri="{FF2B5EF4-FFF2-40B4-BE49-F238E27FC236}">
                <a16:creationId xmlns:a16="http://schemas.microsoft.com/office/drawing/2014/main" id="{C49EB54B-DE10-E45D-1C10-04614C1CB7F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172" b="172"/>
          <a:stretch/>
        </p:blipFill>
        <p:spPr>
          <a:xfrm>
            <a:off x="3949701" y="1460500"/>
            <a:ext cx="7924800" cy="2562996"/>
          </a:xfrm>
        </p:spPr>
      </p:pic>
    </p:spTree>
    <p:extLst>
      <p:ext uri="{BB962C8B-B14F-4D97-AF65-F5344CB8AC3E}">
        <p14:creationId xmlns:p14="http://schemas.microsoft.com/office/powerpoint/2010/main" val="3422177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8287879A-2852-E709-A482-7904A45B17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91211" y="378215"/>
            <a:ext cx="5775875" cy="591915"/>
          </a:xfrm>
        </p:spPr>
        <p:txBody>
          <a:bodyPr/>
          <a:lstStyle/>
          <a:p>
            <a:pPr lvl="0"/>
            <a:r>
              <a:rPr lang="en-US" dirty="0"/>
              <a:t>Leeds Baby Bank</a:t>
            </a:r>
            <a:endParaRPr lang="en-US" noProof="0" dirty="0"/>
          </a:p>
        </p:txBody>
      </p:sp>
      <p:pic>
        <p:nvPicPr>
          <p:cNvPr id="6" name="Picture Placeholder 5" descr="A baby sleeping in a crib">
            <a:extLst>
              <a:ext uri="{FF2B5EF4-FFF2-40B4-BE49-F238E27FC236}">
                <a16:creationId xmlns:a16="http://schemas.microsoft.com/office/drawing/2014/main" id="{338C6BD4-38BE-627A-ECC6-9FA025E4D79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447" b="447"/>
          <a:stretch/>
        </p:blipFill>
        <p:spPr>
          <a:xfrm>
            <a:off x="263525" y="2517775"/>
            <a:ext cx="11664950" cy="4135438"/>
          </a:xfr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5531A45-D1B5-B84B-CDEF-5B6E3A5E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-4040015" y="3096741"/>
            <a:ext cx="8304194" cy="955684"/>
          </a:xfrm>
          <a:custGeom>
            <a:avLst/>
            <a:gdLst>
              <a:gd name="connsiteX0" fmla="*/ 0 w 8304194"/>
              <a:gd name="connsiteY0" fmla="*/ 0 h 955684"/>
              <a:gd name="connsiteX1" fmla="*/ 608974 w 8304194"/>
              <a:gd name="connsiteY1" fmla="*/ 0 h 955684"/>
              <a:gd name="connsiteX2" fmla="*/ 1051865 w 8304194"/>
              <a:gd name="connsiteY2" fmla="*/ 0 h 955684"/>
              <a:gd name="connsiteX3" fmla="*/ 1909965 w 8304194"/>
              <a:gd name="connsiteY3" fmla="*/ 0 h 955684"/>
              <a:gd name="connsiteX4" fmla="*/ 2518939 w 8304194"/>
              <a:gd name="connsiteY4" fmla="*/ 0 h 955684"/>
              <a:gd name="connsiteX5" fmla="*/ 3127913 w 8304194"/>
              <a:gd name="connsiteY5" fmla="*/ 0 h 955684"/>
              <a:gd name="connsiteX6" fmla="*/ 3986013 w 8304194"/>
              <a:gd name="connsiteY6" fmla="*/ 0 h 955684"/>
              <a:gd name="connsiteX7" fmla="*/ 4511945 w 8304194"/>
              <a:gd name="connsiteY7" fmla="*/ 0 h 955684"/>
              <a:gd name="connsiteX8" fmla="*/ 5370045 w 8304194"/>
              <a:gd name="connsiteY8" fmla="*/ 0 h 955684"/>
              <a:gd name="connsiteX9" fmla="*/ 6228146 w 8304194"/>
              <a:gd name="connsiteY9" fmla="*/ 0 h 955684"/>
              <a:gd name="connsiteX10" fmla="*/ 6920162 w 8304194"/>
              <a:gd name="connsiteY10" fmla="*/ 0 h 955684"/>
              <a:gd name="connsiteX11" fmla="*/ 8304194 w 8304194"/>
              <a:gd name="connsiteY11" fmla="*/ 0 h 955684"/>
              <a:gd name="connsiteX12" fmla="*/ 8304194 w 8304194"/>
              <a:gd name="connsiteY12" fmla="*/ 468285 h 955684"/>
              <a:gd name="connsiteX13" fmla="*/ 8304194 w 8304194"/>
              <a:gd name="connsiteY13" fmla="*/ 955684 h 955684"/>
              <a:gd name="connsiteX14" fmla="*/ 7612178 w 8304194"/>
              <a:gd name="connsiteY14" fmla="*/ 955684 h 955684"/>
              <a:gd name="connsiteX15" fmla="*/ 7086246 w 8304194"/>
              <a:gd name="connsiteY15" fmla="*/ 955684 h 955684"/>
              <a:gd name="connsiteX16" fmla="*/ 6394229 w 8304194"/>
              <a:gd name="connsiteY16" fmla="*/ 955684 h 955684"/>
              <a:gd name="connsiteX17" fmla="*/ 5536129 w 8304194"/>
              <a:gd name="connsiteY17" fmla="*/ 955684 h 955684"/>
              <a:gd name="connsiteX18" fmla="*/ 4844113 w 8304194"/>
              <a:gd name="connsiteY18" fmla="*/ 955684 h 955684"/>
              <a:gd name="connsiteX19" fmla="*/ 4401223 w 8304194"/>
              <a:gd name="connsiteY19" fmla="*/ 955684 h 955684"/>
              <a:gd name="connsiteX20" fmla="*/ 3875291 w 8304194"/>
              <a:gd name="connsiteY20" fmla="*/ 955684 h 955684"/>
              <a:gd name="connsiteX21" fmla="*/ 3017190 w 8304194"/>
              <a:gd name="connsiteY21" fmla="*/ 955684 h 955684"/>
              <a:gd name="connsiteX22" fmla="*/ 2325174 w 8304194"/>
              <a:gd name="connsiteY22" fmla="*/ 955684 h 955684"/>
              <a:gd name="connsiteX23" fmla="*/ 1799242 w 8304194"/>
              <a:gd name="connsiteY23" fmla="*/ 955684 h 955684"/>
              <a:gd name="connsiteX24" fmla="*/ 1107226 w 8304194"/>
              <a:gd name="connsiteY24" fmla="*/ 955684 h 955684"/>
              <a:gd name="connsiteX25" fmla="*/ 664336 w 8304194"/>
              <a:gd name="connsiteY25" fmla="*/ 955684 h 955684"/>
              <a:gd name="connsiteX26" fmla="*/ 0 w 8304194"/>
              <a:gd name="connsiteY26" fmla="*/ 955684 h 955684"/>
              <a:gd name="connsiteX27" fmla="*/ 0 w 8304194"/>
              <a:gd name="connsiteY27" fmla="*/ 477842 h 955684"/>
              <a:gd name="connsiteX28" fmla="*/ 0 w 8304194"/>
              <a:gd name="connsiteY28" fmla="*/ 0 h 955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8304194" h="955684" extrusionOk="0">
                <a:moveTo>
                  <a:pt x="0" y="0"/>
                </a:moveTo>
                <a:cubicBezTo>
                  <a:pt x="258577" y="6277"/>
                  <a:pt x="354133" y="24117"/>
                  <a:pt x="608974" y="0"/>
                </a:cubicBezTo>
                <a:cubicBezTo>
                  <a:pt x="863815" y="-24117"/>
                  <a:pt x="896616" y="13608"/>
                  <a:pt x="1051865" y="0"/>
                </a:cubicBezTo>
                <a:cubicBezTo>
                  <a:pt x="1207114" y="-13608"/>
                  <a:pt x="1511589" y="16486"/>
                  <a:pt x="1909965" y="0"/>
                </a:cubicBezTo>
                <a:cubicBezTo>
                  <a:pt x="2308341" y="-16486"/>
                  <a:pt x="2294287" y="2319"/>
                  <a:pt x="2518939" y="0"/>
                </a:cubicBezTo>
                <a:cubicBezTo>
                  <a:pt x="2743591" y="-2319"/>
                  <a:pt x="2945958" y="-7406"/>
                  <a:pt x="3127913" y="0"/>
                </a:cubicBezTo>
                <a:cubicBezTo>
                  <a:pt x="3309868" y="7406"/>
                  <a:pt x="3576960" y="18326"/>
                  <a:pt x="3986013" y="0"/>
                </a:cubicBezTo>
                <a:cubicBezTo>
                  <a:pt x="4395066" y="-18326"/>
                  <a:pt x="4325137" y="-3874"/>
                  <a:pt x="4511945" y="0"/>
                </a:cubicBezTo>
                <a:cubicBezTo>
                  <a:pt x="4698753" y="3874"/>
                  <a:pt x="5001254" y="-6214"/>
                  <a:pt x="5370045" y="0"/>
                </a:cubicBezTo>
                <a:cubicBezTo>
                  <a:pt x="5738836" y="6214"/>
                  <a:pt x="5870698" y="13209"/>
                  <a:pt x="6228146" y="0"/>
                </a:cubicBezTo>
                <a:cubicBezTo>
                  <a:pt x="6585594" y="-13209"/>
                  <a:pt x="6610025" y="-12973"/>
                  <a:pt x="6920162" y="0"/>
                </a:cubicBezTo>
                <a:cubicBezTo>
                  <a:pt x="7230299" y="12973"/>
                  <a:pt x="7902420" y="-51728"/>
                  <a:pt x="8304194" y="0"/>
                </a:cubicBezTo>
                <a:cubicBezTo>
                  <a:pt x="8321309" y="210252"/>
                  <a:pt x="8296417" y="312702"/>
                  <a:pt x="8304194" y="468285"/>
                </a:cubicBezTo>
                <a:cubicBezTo>
                  <a:pt x="8311971" y="623868"/>
                  <a:pt x="8283498" y="778727"/>
                  <a:pt x="8304194" y="955684"/>
                </a:cubicBezTo>
                <a:cubicBezTo>
                  <a:pt x="8156467" y="937246"/>
                  <a:pt x="7896135" y="977169"/>
                  <a:pt x="7612178" y="955684"/>
                </a:cubicBezTo>
                <a:cubicBezTo>
                  <a:pt x="7328221" y="934199"/>
                  <a:pt x="7222398" y="971916"/>
                  <a:pt x="7086246" y="955684"/>
                </a:cubicBezTo>
                <a:cubicBezTo>
                  <a:pt x="6950094" y="939452"/>
                  <a:pt x="6678538" y="953166"/>
                  <a:pt x="6394229" y="955684"/>
                </a:cubicBezTo>
                <a:cubicBezTo>
                  <a:pt x="6109920" y="958202"/>
                  <a:pt x="5945024" y="974809"/>
                  <a:pt x="5536129" y="955684"/>
                </a:cubicBezTo>
                <a:cubicBezTo>
                  <a:pt x="5127234" y="936559"/>
                  <a:pt x="5053433" y="929955"/>
                  <a:pt x="4844113" y="955684"/>
                </a:cubicBezTo>
                <a:cubicBezTo>
                  <a:pt x="4634793" y="981413"/>
                  <a:pt x="4578548" y="937931"/>
                  <a:pt x="4401223" y="955684"/>
                </a:cubicBezTo>
                <a:cubicBezTo>
                  <a:pt x="4223898" y="973438"/>
                  <a:pt x="4087711" y="945649"/>
                  <a:pt x="3875291" y="955684"/>
                </a:cubicBezTo>
                <a:cubicBezTo>
                  <a:pt x="3662871" y="965719"/>
                  <a:pt x="3215635" y="974572"/>
                  <a:pt x="3017190" y="955684"/>
                </a:cubicBezTo>
                <a:cubicBezTo>
                  <a:pt x="2818745" y="936796"/>
                  <a:pt x="2517287" y="929602"/>
                  <a:pt x="2325174" y="955684"/>
                </a:cubicBezTo>
                <a:cubicBezTo>
                  <a:pt x="2133061" y="981766"/>
                  <a:pt x="1936255" y="960955"/>
                  <a:pt x="1799242" y="955684"/>
                </a:cubicBezTo>
                <a:cubicBezTo>
                  <a:pt x="1662229" y="950413"/>
                  <a:pt x="1417004" y="950620"/>
                  <a:pt x="1107226" y="955684"/>
                </a:cubicBezTo>
                <a:cubicBezTo>
                  <a:pt x="797448" y="960748"/>
                  <a:pt x="792778" y="947088"/>
                  <a:pt x="664336" y="955684"/>
                </a:cubicBezTo>
                <a:cubicBezTo>
                  <a:pt x="535894" y="964281"/>
                  <a:pt x="307881" y="966531"/>
                  <a:pt x="0" y="955684"/>
                </a:cubicBezTo>
                <a:cubicBezTo>
                  <a:pt x="-11936" y="758752"/>
                  <a:pt x="20116" y="684215"/>
                  <a:pt x="0" y="477842"/>
                </a:cubicBezTo>
                <a:cubicBezTo>
                  <a:pt x="-20116" y="271469"/>
                  <a:pt x="-2589" y="126506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accent3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E4AD6D-E05A-414E-8448-2BF400AEE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2859" y="395095"/>
            <a:ext cx="1272650" cy="13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650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427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B192"/>
      </a:accent1>
      <a:accent2>
        <a:srgbClr val="FDD69D"/>
      </a:accent2>
      <a:accent3>
        <a:srgbClr val="C27A59"/>
      </a:accent3>
      <a:accent4>
        <a:srgbClr val="C39A6C"/>
      </a:accent4>
      <a:accent5>
        <a:srgbClr val="F09DF9"/>
      </a:accent5>
      <a:accent6>
        <a:srgbClr val="88D8CF"/>
      </a:accent6>
      <a:hlink>
        <a:srgbClr val="0563C1"/>
      </a:hlink>
      <a:folHlink>
        <a:srgbClr val="954F72"/>
      </a:folHlink>
    </a:clrScheme>
    <a:fontScheme name="Custom 131">
      <a:majorFont>
        <a:latin typeface="Sagona ExtraLight"/>
        <a:ea typeface=""/>
        <a:cs typeface=""/>
      </a:majorFont>
      <a:minorFont>
        <a:latin typeface="Cochocib Script Latin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by's first year photo album_Win32_SL_V8" id="{15358FE1-8B02-4ECE-A2ED-A7B4AF7A12A6}" vid="{EA078595-4120-4916-BFB9-8623F1B000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ADB815-8E76-480D-8AEE-3E4A991FE0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EA7D5D6-A01F-4643-91BC-2D19F03EB8F3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113B2957-EB9E-4A93-A98F-B2B7BDD94D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Baby's first photo album</Template>
  <TotalTime>41</TotalTime>
  <Words>540</Words>
  <Application>Microsoft Office PowerPoint</Application>
  <PresentationFormat>Widescreen</PresentationFormat>
  <Paragraphs>25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Cochocib Script Latin Pro</vt:lpstr>
      <vt:lpstr>filson-pro</vt:lpstr>
      <vt:lpstr>Lilita One</vt:lpstr>
      <vt:lpstr>Sagona ExtraLight</vt:lpstr>
      <vt:lpstr>Custom</vt:lpstr>
      <vt:lpstr>Harvest 2025</vt:lpstr>
      <vt:lpstr>When a baby is born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Harvest 2025</dc:title>
  <dc:creator>Claire BESWICK</dc:creator>
  <cp:lastModifiedBy>Bev Atkins</cp:lastModifiedBy>
  <cp:revision>5</cp:revision>
  <dcterms:created xsi:type="dcterms:W3CDTF">2025-10-05T18:24:22Z</dcterms:created>
  <dcterms:modified xsi:type="dcterms:W3CDTF">2025-10-09T14:49:06Z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